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 id="2147483660" r:id="rId5"/>
  </p:sldMasterIdLst>
  <p:notesMasterIdLst>
    <p:notesMasterId r:id="rId22"/>
  </p:notesMasterIdLst>
  <p:handoutMasterIdLst>
    <p:handoutMasterId r:id="rId23"/>
  </p:handoutMasterIdLst>
  <p:sldIdLst>
    <p:sldId id="256" r:id="rId6"/>
    <p:sldId id="308" r:id="rId7"/>
    <p:sldId id="259" r:id="rId8"/>
    <p:sldId id="299" r:id="rId9"/>
    <p:sldId id="342" r:id="rId10"/>
    <p:sldId id="261" r:id="rId11"/>
    <p:sldId id="305" r:id="rId12"/>
    <p:sldId id="266" r:id="rId13"/>
    <p:sldId id="267" r:id="rId14"/>
    <p:sldId id="268" r:id="rId15"/>
    <p:sldId id="269" r:id="rId16"/>
    <p:sldId id="274" r:id="rId17"/>
    <p:sldId id="289" r:id="rId18"/>
    <p:sldId id="290" r:id="rId19"/>
    <p:sldId id="284" r:id="rId20"/>
    <p:sldId id="341" r:id="rId2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Dugger, Rebecca" initials="DR" lastIdx="1" clrIdx="6">
    <p:extLst>
      <p:ext uri="{19B8F6BF-5375-455C-9EA6-DF929625EA0E}">
        <p15:presenceInfo xmlns:p15="http://schemas.microsoft.com/office/powerpoint/2012/main" userId="S::rdugger@dch.ga.gov::41fae60f-4ef0-4604-abff-3ed6b3395632" providerId="AD"/>
      </p:ext>
    </p:extLst>
  </p:cmAuthor>
  <p:cmAuthor id="1" name="Whitlock, Chelsea" initials="WC" lastIdx="19" clrIdx="0"/>
  <p:cmAuthor id="8" name="Rhodes, Lynnette" initials="RL" lastIdx="9" clrIdx="7">
    <p:extLst>
      <p:ext uri="{19B8F6BF-5375-455C-9EA6-DF929625EA0E}">
        <p15:presenceInfo xmlns:p15="http://schemas.microsoft.com/office/powerpoint/2012/main" userId="Rhodes, Lynnette" providerId="None"/>
      </p:ext>
    </p:extLst>
  </p:cmAuthor>
  <p:cmAuthor id="2" name="Leef, Justin" initials="LJ" lastIdx="21" clrIdx="1"/>
  <p:cmAuthor id="3" name="Dugger, Rebecca" initials="" lastIdx="3" clrIdx="2"/>
  <p:cmAuthor id="4" name="Booth, Lucas" initials="" lastIdx="1" clrIdx="3"/>
  <p:cmAuthor id="5" name="Ivy, Catherine" initials="" lastIdx="1" clrIdx="4"/>
  <p:cmAuthor id="6" name="Burke, Jeff Andrew" initials="BJA" lastIdx="16"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9CD8"/>
    <a:srgbClr val="F60A0A"/>
    <a:srgbClr val="CCFFCC"/>
    <a:srgbClr val="CCECFF"/>
    <a:srgbClr val="CCFFFF"/>
    <a:srgbClr val="FFFFCC"/>
    <a:srgbClr val="FFFF66"/>
    <a:srgbClr val="4FC0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93" autoAdjust="0"/>
    <p:restoredTop sz="84842" autoAdjust="0"/>
  </p:normalViewPr>
  <p:slideViewPr>
    <p:cSldViewPr>
      <p:cViewPr varScale="1">
        <p:scale>
          <a:sx n="114" d="100"/>
          <a:sy n="114" d="100"/>
        </p:scale>
        <p:origin x="174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8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C61AD6FD-C05D-44DE-94B1-B1B24CB37671}"/>
              </a:ext>
            </a:extLst>
          </p:cNvPr>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eaLnBrk="1" hangingPunct="1">
              <a:defRPr sz="1200">
                <a:latin typeface="Arial" charset="0"/>
              </a:defRPr>
            </a:lvl1pPr>
          </a:lstStyle>
          <a:p>
            <a:pPr>
              <a:defRPr/>
            </a:pPr>
            <a:endParaRPr lang="en-US" dirty="0"/>
          </a:p>
        </p:txBody>
      </p:sp>
      <p:sp>
        <p:nvSpPr>
          <p:cNvPr id="83971" name="Rectangle 3">
            <a:extLst>
              <a:ext uri="{FF2B5EF4-FFF2-40B4-BE49-F238E27FC236}">
                <a16:creationId xmlns:a16="http://schemas.microsoft.com/office/drawing/2014/main" id="{9910FBCF-D3CE-42B3-B537-0ECB5E09CEDE}"/>
              </a:ext>
            </a:extLst>
          </p:cNvPr>
          <p:cNvSpPr>
            <a:spLocks noGrp="1" noChangeArrowheads="1"/>
          </p:cNvSpPr>
          <p:nvPr>
            <p:ph type="dt" sz="quarter" idx="1"/>
          </p:nvPr>
        </p:nvSpPr>
        <p:spPr bwMode="auto">
          <a:xfrm>
            <a:off x="3971925" y="0"/>
            <a:ext cx="3036888" cy="4651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eaLnBrk="1" hangingPunct="1">
              <a:defRPr sz="1200">
                <a:latin typeface="Arial" charset="0"/>
              </a:defRPr>
            </a:lvl1pPr>
          </a:lstStyle>
          <a:p>
            <a:pPr>
              <a:defRPr/>
            </a:pPr>
            <a:endParaRPr lang="en-US" dirty="0"/>
          </a:p>
        </p:txBody>
      </p:sp>
      <p:sp>
        <p:nvSpPr>
          <p:cNvPr id="83972" name="Rectangle 4">
            <a:extLst>
              <a:ext uri="{FF2B5EF4-FFF2-40B4-BE49-F238E27FC236}">
                <a16:creationId xmlns:a16="http://schemas.microsoft.com/office/drawing/2014/main" id="{4728D082-E2C9-4186-B7F2-10C091BDD68E}"/>
              </a:ext>
            </a:extLst>
          </p:cNvPr>
          <p:cNvSpPr>
            <a:spLocks noGrp="1" noChangeArrowheads="1"/>
          </p:cNvSpPr>
          <p:nvPr>
            <p:ph type="ftr" sz="quarter" idx="2"/>
          </p:nvPr>
        </p:nvSpPr>
        <p:spPr bwMode="auto">
          <a:xfrm>
            <a:off x="0" y="8829675"/>
            <a:ext cx="3036888" cy="465138"/>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eaLnBrk="1" hangingPunct="1">
              <a:defRPr sz="1200">
                <a:latin typeface="Arial" charset="0"/>
              </a:defRPr>
            </a:lvl1pPr>
          </a:lstStyle>
          <a:p>
            <a:pPr>
              <a:defRPr/>
            </a:pPr>
            <a:endParaRPr lang="en-US" dirty="0"/>
          </a:p>
        </p:txBody>
      </p:sp>
      <p:sp>
        <p:nvSpPr>
          <p:cNvPr id="83973" name="Rectangle 5">
            <a:extLst>
              <a:ext uri="{FF2B5EF4-FFF2-40B4-BE49-F238E27FC236}">
                <a16:creationId xmlns:a16="http://schemas.microsoft.com/office/drawing/2014/main" id="{FAF5AEAA-74A5-4BB5-A0D8-619C0213A1C6}"/>
              </a:ext>
            </a:extLst>
          </p:cNvPr>
          <p:cNvSpPr>
            <a:spLocks noGrp="1" noChangeArrowheads="1"/>
          </p:cNvSpPr>
          <p:nvPr>
            <p:ph type="sldNum" sz="quarter" idx="3"/>
          </p:nvPr>
        </p:nvSpPr>
        <p:spPr bwMode="auto">
          <a:xfrm>
            <a:off x="3971925" y="8829675"/>
            <a:ext cx="3036888" cy="465138"/>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eaLnBrk="1" hangingPunct="1">
              <a:defRPr sz="1200"/>
            </a:lvl1pPr>
          </a:lstStyle>
          <a:p>
            <a:fld id="{34E1AABC-8AA5-4B75-AFC9-9571015C5937}" type="slidenum">
              <a:rPr lang="en-US" altLang="en-US"/>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E2F6155-5156-4B6C-92A4-E7E348570EDD}"/>
              </a:ext>
            </a:extLst>
          </p:cNvPr>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eaLnBrk="1" hangingPunct="1">
              <a:defRPr sz="1200">
                <a:latin typeface="Arial" charset="0"/>
              </a:defRPr>
            </a:lvl1pPr>
          </a:lstStyle>
          <a:p>
            <a:pPr>
              <a:defRPr/>
            </a:pPr>
            <a:endParaRPr lang="en-US" dirty="0"/>
          </a:p>
        </p:txBody>
      </p:sp>
      <p:sp>
        <p:nvSpPr>
          <p:cNvPr id="21507" name="Rectangle 3">
            <a:extLst>
              <a:ext uri="{FF2B5EF4-FFF2-40B4-BE49-F238E27FC236}">
                <a16:creationId xmlns:a16="http://schemas.microsoft.com/office/drawing/2014/main" id="{C51F37AA-D46A-4570-8DD5-63C337DE15DB}"/>
              </a:ext>
            </a:extLst>
          </p:cNvPr>
          <p:cNvSpPr>
            <a:spLocks noGrp="1" noChangeArrowheads="1"/>
          </p:cNvSpPr>
          <p:nvPr>
            <p:ph type="dt" idx="1"/>
          </p:nvPr>
        </p:nvSpPr>
        <p:spPr bwMode="auto">
          <a:xfrm>
            <a:off x="3971925" y="0"/>
            <a:ext cx="3036888" cy="4651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eaLnBrk="1" hangingPunct="1">
              <a:defRPr sz="1200">
                <a:latin typeface="Arial" charset="0"/>
              </a:defRPr>
            </a:lvl1pPr>
          </a:lstStyle>
          <a:p>
            <a:pPr>
              <a:defRPr/>
            </a:pPr>
            <a:endParaRPr lang="en-US" dirty="0"/>
          </a:p>
        </p:txBody>
      </p:sp>
      <p:sp>
        <p:nvSpPr>
          <p:cNvPr id="3076" name="Rectangle 4">
            <a:extLst>
              <a:ext uri="{FF2B5EF4-FFF2-40B4-BE49-F238E27FC236}">
                <a16:creationId xmlns:a16="http://schemas.microsoft.com/office/drawing/2014/main" id="{4B616D16-EF39-4485-85E4-38C2A472C2C2}"/>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a:extLst>
              <a:ext uri="{FF2B5EF4-FFF2-40B4-BE49-F238E27FC236}">
                <a16:creationId xmlns:a16="http://schemas.microsoft.com/office/drawing/2014/main" id="{5C0A7A82-DD59-4E03-8575-35B27D31F632}"/>
              </a:ext>
            </a:extLst>
          </p:cNvPr>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a:extLst>
              <a:ext uri="{FF2B5EF4-FFF2-40B4-BE49-F238E27FC236}">
                <a16:creationId xmlns:a16="http://schemas.microsoft.com/office/drawing/2014/main" id="{72DF3578-A2A8-4EAA-9493-8946A0EDE981}"/>
              </a:ext>
            </a:extLst>
          </p:cNvPr>
          <p:cNvSpPr>
            <a:spLocks noGrp="1" noChangeArrowheads="1"/>
          </p:cNvSpPr>
          <p:nvPr>
            <p:ph type="ftr" sz="quarter" idx="4"/>
          </p:nvPr>
        </p:nvSpPr>
        <p:spPr bwMode="auto">
          <a:xfrm>
            <a:off x="0" y="8829675"/>
            <a:ext cx="3036888" cy="465138"/>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eaLnBrk="1" hangingPunct="1">
              <a:defRPr sz="1200">
                <a:latin typeface="Arial" charset="0"/>
              </a:defRPr>
            </a:lvl1pPr>
          </a:lstStyle>
          <a:p>
            <a:pPr>
              <a:defRPr/>
            </a:pPr>
            <a:endParaRPr lang="en-US" dirty="0"/>
          </a:p>
        </p:txBody>
      </p:sp>
      <p:sp>
        <p:nvSpPr>
          <p:cNvPr id="21511" name="Rectangle 7">
            <a:extLst>
              <a:ext uri="{FF2B5EF4-FFF2-40B4-BE49-F238E27FC236}">
                <a16:creationId xmlns:a16="http://schemas.microsoft.com/office/drawing/2014/main" id="{535DB6A4-A204-4B15-BF78-EFD055CCF35F}"/>
              </a:ext>
            </a:extLst>
          </p:cNvPr>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eaLnBrk="1" hangingPunct="1">
              <a:defRPr sz="1200"/>
            </a:lvl1pPr>
          </a:lstStyle>
          <a:p>
            <a:fld id="{1626CDCD-0677-49CA-8610-8C05E81CAD2D}"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66FD75A5-6227-40A8-8754-9E6292AE86D2}"/>
              </a:ext>
            </a:extLst>
          </p:cNvPr>
          <p:cNvSpPr>
            <a:spLocks noGrp="1" noRot="1" noChangeAspect="1" noChangeArrowheads="1" noTextEdit="1"/>
          </p:cNvSpPr>
          <p:nvPr>
            <p:ph type="sldImg"/>
          </p:nvPr>
        </p:nvSpPr>
        <p:spPr>
          <a:ln/>
        </p:spPr>
      </p:sp>
      <p:sp>
        <p:nvSpPr>
          <p:cNvPr id="9219" name="Notes Placeholder 2">
            <a:extLst>
              <a:ext uri="{FF2B5EF4-FFF2-40B4-BE49-F238E27FC236}">
                <a16:creationId xmlns:a16="http://schemas.microsoft.com/office/drawing/2014/main" id="{51398279-37C3-4979-82A4-1D5F0BF7236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9220" name="Slide Number Placeholder 3">
            <a:extLst>
              <a:ext uri="{FF2B5EF4-FFF2-40B4-BE49-F238E27FC236}">
                <a16:creationId xmlns:a16="http://schemas.microsoft.com/office/drawing/2014/main" id="{B843EF5C-8E60-42CA-BA7B-0B30DB2EF16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a:solidFill>
                  <a:schemeClr val="tx1"/>
                </a:solidFill>
                <a:latin typeface="Arial" panose="020B0604020202020204" pitchFamily="34" charset="0"/>
              </a:defRPr>
            </a:lvl1pPr>
            <a:lvl2pPr marL="742950" indent="-285750" defTabSz="915988">
              <a:defRPr>
                <a:solidFill>
                  <a:schemeClr val="tx1"/>
                </a:solidFill>
                <a:latin typeface="Arial" panose="020B0604020202020204" pitchFamily="34" charset="0"/>
              </a:defRPr>
            </a:lvl2pPr>
            <a:lvl3pPr marL="1143000" indent="-228600" defTabSz="915988">
              <a:defRPr>
                <a:solidFill>
                  <a:schemeClr val="tx1"/>
                </a:solidFill>
                <a:latin typeface="Arial" panose="020B0604020202020204" pitchFamily="34" charset="0"/>
              </a:defRPr>
            </a:lvl3pPr>
            <a:lvl4pPr marL="1600200" indent="-228600" defTabSz="915988">
              <a:defRPr>
                <a:solidFill>
                  <a:schemeClr val="tx1"/>
                </a:solidFill>
                <a:latin typeface="Arial" panose="020B0604020202020204" pitchFamily="34" charset="0"/>
              </a:defRPr>
            </a:lvl4pPr>
            <a:lvl5pPr marL="2057400" indent="-228600" defTabSz="915988">
              <a:defRPr>
                <a:solidFill>
                  <a:schemeClr val="tx1"/>
                </a:solidFill>
                <a:latin typeface="Arial" panose="020B0604020202020204" pitchFamily="34" charset="0"/>
              </a:defRPr>
            </a:lvl5pPr>
            <a:lvl6pPr marL="2514600" indent="-228600" defTabSz="915988" eaLnBrk="0" fontAlgn="base" hangingPunct="0">
              <a:spcBef>
                <a:spcPct val="0"/>
              </a:spcBef>
              <a:spcAft>
                <a:spcPct val="0"/>
              </a:spcAft>
              <a:defRPr>
                <a:solidFill>
                  <a:schemeClr val="tx1"/>
                </a:solidFill>
                <a:latin typeface="Arial" panose="020B0604020202020204" pitchFamily="34" charset="0"/>
              </a:defRPr>
            </a:lvl6pPr>
            <a:lvl7pPr marL="2971800" indent="-228600" defTabSz="915988" eaLnBrk="0" fontAlgn="base" hangingPunct="0">
              <a:spcBef>
                <a:spcPct val="0"/>
              </a:spcBef>
              <a:spcAft>
                <a:spcPct val="0"/>
              </a:spcAft>
              <a:defRPr>
                <a:solidFill>
                  <a:schemeClr val="tx1"/>
                </a:solidFill>
                <a:latin typeface="Arial" panose="020B0604020202020204" pitchFamily="34" charset="0"/>
              </a:defRPr>
            </a:lvl7pPr>
            <a:lvl8pPr marL="3429000" indent="-228600" defTabSz="915988" eaLnBrk="0" fontAlgn="base" hangingPunct="0">
              <a:spcBef>
                <a:spcPct val="0"/>
              </a:spcBef>
              <a:spcAft>
                <a:spcPct val="0"/>
              </a:spcAft>
              <a:defRPr>
                <a:solidFill>
                  <a:schemeClr val="tx1"/>
                </a:solidFill>
                <a:latin typeface="Arial" panose="020B0604020202020204" pitchFamily="34" charset="0"/>
              </a:defRPr>
            </a:lvl8pPr>
            <a:lvl9pPr marL="3886200" indent="-228600" defTabSz="915988" eaLnBrk="0" fontAlgn="base" hangingPunct="0">
              <a:spcBef>
                <a:spcPct val="0"/>
              </a:spcBef>
              <a:spcAft>
                <a:spcPct val="0"/>
              </a:spcAft>
              <a:defRPr>
                <a:solidFill>
                  <a:schemeClr val="tx1"/>
                </a:solidFill>
                <a:latin typeface="Arial" panose="020B0604020202020204" pitchFamily="34" charset="0"/>
              </a:defRPr>
            </a:lvl9pPr>
          </a:lstStyle>
          <a:p>
            <a:fld id="{72403F5C-070D-4C33-861E-548177AF763C}" type="slidenum">
              <a:rPr lang="en-US" altLang="en-US"/>
              <a:pPr/>
              <a:t>2</a:t>
            </a:fld>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138C7813-571E-406F-8137-A013B5E1B158}"/>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22FB73DE-164C-478A-87C5-1A07EFBD031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a:extLst>
              <a:ext uri="{FF2B5EF4-FFF2-40B4-BE49-F238E27FC236}">
                <a16:creationId xmlns:a16="http://schemas.microsoft.com/office/drawing/2014/main" id="{9D1FFAD2-1656-4B71-AB62-827C68D631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a:solidFill>
                  <a:schemeClr val="tx1"/>
                </a:solidFill>
                <a:latin typeface="Arial" panose="020B0604020202020204" pitchFamily="34" charset="0"/>
              </a:defRPr>
            </a:lvl1pPr>
            <a:lvl2pPr marL="742950" indent="-285750" defTabSz="915988">
              <a:defRPr>
                <a:solidFill>
                  <a:schemeClr val="tx1"/>
                </a:solidFill>
                <a:latin typeface="Arial" panose="020B0604020202020204" pitchFamily="34" charset="0"/>
              </a:defRPr>
            </a:lvl2pPr>
            <a:lvl3pPr marL="1143000" indent="-228600" defTabSz="915988">
              <a:defRPr>
                <a:solidFill>
                  <a:schemeClr val="tx1"/>
                </a:solidFill>
                <a:latin typeface="Arial" panose="020B0604020202020204" pitchFamily="34" charset="0"/>
              </a:defRPr>
            </a:lvl3pPr>
            <a:lvl4pPr marL="1600200" indent="-228600" defTabSz="915988">
              <a:defRPr>
                <a:solidFill>
                  <a:schemeClr val="tx1"/>
                </a:solidFill>
                <a:latin typeface="Arial" panose="020B0604020202020204" pitchFamily="34" charset="0"/>
              </a:defRPr>
            </a:lvl4pPr>
            <a:lvl5pPr marL="2057400" indent="-228600" defTabSz="915988">
              <a:defRPr>
                <a:solidFill>
                  <a:schemeClr val="tx1"/>
                </a:solidFill>
                <a:latin typeface="Arial" panose="020B0604020202020204" pitchFamily="34" charset="0"/>
              </a:defRPr>
            </a:lvl5pPr>
            <a:lvl6pPr marL="2514600" indent="-228600" defTabSz="915988" eaLnBrk="0" fontAlgn="base" hangingPunct="0">
              <a:spcBef>
                <a:spcPct val="0"/>
              </a:spcBef>
              <a:spcAft>
                <a:spcPct val="0"/>
              </a:spcAft>
              <a:defRPr>
                <a:solidFill>
                  <a:schemeClr val="tx1"/>
                </a:solidFill>
                <a:latin typeface="Arial" panose="020B0604020202020204" pitchFamily="34" charset="0"/>
              </a:defRPr>
            </a:lvl6pPr>
            <a:lvl7pPr marL="2971800" indent="-228600" defTabSz="915988" eaLnBrk="0" fontAlgn="base" hangingPunct="0">
              <a:spcBef>
                <a:spcPct val="0"/>
              </a:spcBef>
              <a:spcAft>
                <a:spcPct val="0"/>
              </a:spcAft>
              <a:defRPr>
                <a:solidFill>
                  <a:schemeClr val="tx1"/>
                </a:solidFill>
                <a:latin typeface="Arial" panose="020B0604020202020204" pitchFamily="34" charset="0"/>
              </a:defRPr>
            </a:lvl7pPr>
            <a:lvl8pPr marL="3429000" indent="-228600" defTabSz="915988" eaLnBrk="0" fontAlgn="base" hangingPunct="0">
              <a:spcBef>
                <a:spcPct val="0"/>
              </a:spcBef>
              <a:spcAft>
                <a:spcPct val="0"/>
              </a:spcAft>
              <a:defRPr>
                <a:solidFill>
                  <a:schemeClr val="tx1"/>
                </a:solidFill>
                <a:latin typeface="Arial" panose="020B0604020202020204" pitchFamily="34" charset="0"/>
              </a:defRPr>
            </a:lvl8pPr>
            <a:lvl9pPr marL="3886200" indent="-228600" defTabSz="915988" eaLnBrk="0" fontAlgn="base" hangingPunct="0">
              <a:spcBef>
                <a:spcPct val="0"/>
              </a:spcBef>
              <a:spcAft>
                <a:spcPct val="0"/>
              </a:spcAft>
              <a:defRPr>
                <a:solidFill>
                  <a:schemeClr val="tx1"/>
                </a:solidFill>
                <a:latin typeface="Arial" panose="020B0604020202020204" pitchFamily="34" charset="0"/>
              </a:defRPr>
            </a:lvl9pPr>
          </a:lstStyle>
          <a:p>
            <a:fld id="{0CE79D79-0C36-4F0E-9FC9-7D98C3E5B466}" type="slidenum">
              <a:rPr lang="en-US" altLang="en-US"/>
              <a:pPr/>
              <a:t>5</a:t>
            </a:fld>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6C52516-C631-4C56-8803-B7E774612E10}"/>
              </a:ext>
            </a:extLst>
          </p:cNvPr>
          <p:cNvSpPr>
            <a:spLocks noGrp="1" noRot="1" noChangeAspect="1" noChangeArrowheads="1" noTextEdit="1"/>
          </p:cNvSpPr>
          <p:nvPr>
            <p:ph type="sldImg"/>
          </p:nvPr>
        </p:nvSpPr>
        <p:spPr>
          <a:ln/>
        </p:spPr>
      </p:sp>
      <p:sp>
        <p:nvSpPr>
          <p:cNvPr id="14339" name="Notes Placeholder 2">
            <a:extLst>
              <a:ext uri="{FF2B5EF4-FFF2-40B4-BE49-F238E27FC236}">
                <a16:creationId xmlns:a16="http://schemas.microsoft.com/office/drawing/2014/main" id="{7B7744E3-4A7C-4748-B957-D838996F0D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a:extLst>
              <a:ext uri="{FF2B5EF4-FFF2-40B4-BE49-F238E27FC236}">
                <a16:creationId xmlns:a16="http://schemas.microsoft.com/office/drawing/2014/main" id="{BE70AAB0-7E42-49D6-A16B-B7B1AD7039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a:solidFill>
                  <a:schemeClr val="tx1"/>
                </a:solidFill>
                <a:latin typeface="Arial" panose="020B0604020202020204" pitchFamily="34" charset="0"/>
              </a:defRPr>
            </a:lvl1pPr>
            <a:lvl2pPr marL="742950" indent="-285750" defTabSz="915988">
              <a:defRPr>
                <a:solidFill>
                  <a:schemeClr val="tx1"/>
                </a:solidFill>
                <a:latin typeface="Arial" panose="020B0604020202020204" pitchFamily="34" charset="0"/>
              </a:defRPr>
            </a:lvl2pPr>
            <a:lvl3pPr marL="1143000" indent="-228600" defTabSz="915988">
              <a:defRPr>
                <a:solidFill>
                  <a:schemeClr val="tx1"/>
                </a:solidFill>
                <a:latin typeface="Arial" panose="020B0604020202020204" pitchFamily="34" charset="0"/>
              </a:defRPr>
            </a:lvl3pPr>
            <a:lvl4pPr marL="1600200" indent="-228600" defTabSz="915988">
              <a:defRPr>
                <a:solidFill>
                  <a:schemeClr val="tx1"/>
                </a:solidFill>
                <a:latin typeface="Arial" panose="020B0604020202020204" pitchFamily="34" charset="0"/>
              </a:defRPr>
            </a:lvl4pPr>
            <a:lvl5pPr marL="2057400" indent="-228600" defTabSz="915988">
              <a:defRPr>
                <a:solidFill>
                  <a:schemeClr val="tx1"/>
                </a:solidFill>
                <a:latin typeface="Arial" panose="020B0604020202020204" pitchFamily="34" charset="0"/>
              </a:defRPr>
            </a:lvl5pPr>
            <a:lvl6pPr marL="2514600" indent="-228600" defTabSz="915988" eaLnBrk="0" fontAlgn="base" hangingPunct="0">
              <a:spcBef>
                <a:spcPct val="0"/>
              </a:spcBef>
              <a:spcAft>
                <a:spcPct val="0"/>
              </a:spcAft>
              <a:defRPr>
                <a:solidFill>
                  <a:schemeClr val="tx1"/>
                </a:solidFill>
                <a:latin typeface="Arial" panose="020B0604020202020204" pitchFamily="34" charset="0"/>
              </a:defRPr>
            </a:lvl6pPr>
            <a:lvl7pPr marL="2971800" indent="-228600" defTabSz="915988" eaLnBrk="0" fontAlgn="base" hangingPunct="0">
              <a:spcBef>
                <a:spcPct val="0"/>
              </a:spcBef>
              <a:spcAft>
                <a:spcPct val="0"/>
              </a:spcAft>
              <a:defRPr>
                <a:solidFill>
                  <a:schemeClr val="tx1"/>
                </a:solidFill>
                <a:latin typeface="Arial" panose="020B0604020202020204" pitchFamily="34" charset="0"/>
              </a:defRPr>
            </a:lvl7pPr>
            <a:lvl8pPr marL="3429000" indent="-228600" defTabSz="915988" eaLnBrk="0" fontAlgn="base" hangingPunct="0">
              <a:spcBef>
                <a:spcPct val="0"/>
              </a:spcBef>
              <a:spcAft>
                <a:spcPct val="0"/>
              </a:spcAft>
              <a:defRPr>
                <a:solidFill>
                  <a:schemeClr val="tx1"/>
                </a:solidFill>
                <a:latin typeface="Arial" panose="020B0604020202020204" pitchFamily="34" charset="0"/>
              </a:defRPr>
            </a:lvl8pPr>
            <a:lvl9pPr marL="3886200" indent="-228600" defTabSz="915988" eaLnBrk="0" fontAlgn="base" hangingPunct="0">
              <a:spcBef>
                <a:spcPct val="0"/>
              </a:spcBef>
              <a:spcAft>
                <a:spcPct val="0"/>
              </a:spcAft>
              <a:defRPr>
                <a:solidFill>
                  <a:schemeClr val="tx1"/>
                </a:solidFill>
                <a:latin typeface="Arial" panose="020B0604020202020204" pitchFamily="34" charset="0"/>
              </a:defRPr>
            </a:lvl9pPr>
          </a:lstStyle>
          <a:p>
            <a:fld id="{BFCACE10-A374-463C-B92F-A7DAE935FA68}" type="slidenum">
              <a:rPr lang="en-US" altLang="en-US"/>
              <a:pPr/>
              <a:t>6</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98329C58-06A5-404A-9B8A-894C6E624E78}"/>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5D1E2D33-CFCE-494C-ACD3-A0B8765E95F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6388" name="Slide Number Placeholder 3">
            <a:extLst>
              <a:ext uri="{FF2B5EF4-FFF2-40B4-BE49-F238E27FC236}">
                <a16:creationId xmlns:a16="http://schemas.microsoft.com/office/drawing/2014/main" id="{167FA63B-E1AC-4F20-AD18-68A2ADB643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a:solidFill>
                  <a:schemeClr val="tx1"/>
                </a:solidFill>
                <a:latin typeface="Arial" panose="020B0604020202020204" pitchFamily="34" charset="0"/>
              </a:defRPr>
            </a:lvl1pPr>
            <a:lvl2pPr marL="742950" indent="-285750" defTabSz="915988">
              <a:defRPr>
                <a:solidFill>
                  <a:schemeClr val="tx1"/>
                </a:solidFill>
                <a:latin typeface="Arial" panose="020B0604020202020204" pitchFamily="34" charset="0"/>
              </a:defRPr>
            </a:lvl2pPr>
            <a:lvl3pPr marL="1143000" indent="-228600" defTabSz="915988">
              <a:defRPr>
                <a:solidFill>
                  <a:schemeClr val="tx1"/>
                </a:solidFill>
                <a:latin typeface="Arial" panose="020B0604020202020204" pitchFamily="34" charset="0"/>
              </a:defRPr>
            </a:lvl3pPr>
            <a:lvl4pPr marL="1600200" indent="-228600" defTabSz="915988">
              <a:defRPr>
                <a:solidFill>
                  <a:schemeClr val="tx1"/>
                </a:solidFill>
                <a:latin typeface="Arial" panose="020B0604020202020204" pitchFamily="34" charset="0"/>
              </a:defRPr>
            </a:lvl4pPr>
            <a:lvl5pPr marL="2057400" indent="-228600" defTabSz="915988">
              <a:defRPr>
                <a:solidFill>
                  <a:schemeClr val="tx1"/>
                </a:solidFill>
                <a:latin typeface="Arial" panose="020B0604020202020204" pitchFamily="34" charset="0"/>
              </a:defRPr>
            </a:lvl5pPr>
            <a:lvl6pPr marL="2514600" indent="-228600" defTabSz="915988" eaLnBrk="0" fontAlgn="base" hangingPunct="0">
              <a:spcBef>
                <a:spcPct val="0"/>
              </a:spcBef>
              <a:spcAft>
                <a:spcPct val="0"/>
              </a:spcAft>
              <a:defRPr>
                <a:solidFill>
                  <a:schemeClr val="tx1"/>
                </a:solidFill>
                <a:latin typeface="Arial" panose="020B0604020202020204" pitchFamily="34" charset="0"/>
              </a:defRPr>
            </a:lvl6pPr>
            <a:lvl7pPr marL="2971800" indent="-228600" defTabSz="915988" eaLnBrk="0" fontAlgn="base" hangingPunct="0">
              <a:spcBef>
                <a:spcPct val="0"/>
              </a:spcBef>
              <a:spcAft>
                <a:spcPct val="0"/>
              </a:spcAft>
              <a:defRPr>
                <a:solidFill>
                  <a:schemeClr val="tx1"/>
                </a:solidFill>
                <a:latin typeface="Arial" panose="020B0604020202020204" pitchFamily="34" charset="0"/>
              </a:defRPr>
            </a:lvl7pPr>
            <a:lvl8pPr marL="3429000" indent="-228600" defTabSz="915988" eaLnBrk="0" fontAlgn="base" hangingPunct="0">
              <a:spcBef>
                <a:spcPct val="0"/>
              </a:spcBef>
              <a:spcAft>
                <a:spcPct val="0"/>
              </a:spcAft>
              <a:defRPr>
                <a:solidFill>
                  <a:schemeClr val="tx1"/>
                </a:solidFill>
                <a:latin typeface="Arial" panose="020B0604020202020204" pitchFamily="34" charset="0"/>
              </a:defRPr>
            </a:lvl8pPr>
            <a:lvl9pPr marL="3886200" indent="-228600" defTabSz="915988" eaLnBrk="0" fontAlgn="base" hangingPunct="0">
              <a:spcBef>
                <a:spcPct val="0"/>
              </a:spcBef>
              <a:spcAft>
                <a:spcPct val="0"/>
              </a:spcAft>
              <a:defRPr>
                <a:solidFill>
                  <a:schemeClr val="tx1"/>
                </a:solidFill>
                <a:latin typeface="Arial" panose="020B0604020202020204" pitchFamily="34" charset="0"/>
              </a:defRPr>
            </a:lvl9pPr>
          </a:lstStyle>
          <a:p>
            <a:fld id="{92656C63-6F76-493E-8168-6B142AE08BE0}" type="slidenum">
              <a:rPr lang="en-US" altLang="en-US"/>
              <a:pPr/>
              <a:t>7</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FBAEB6AE-9D8D-44D2-BD25-311DD5361F93}"/>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26C5AB8A-DEA3-4828-A96F-89B4CBFBC40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8436" name="Slide Number Placeholder 3">
            <a:extLst>
              <a:ext uri="{FF2B5EF4-FFF2-40B4-BE49-F238E27FC236}">
                <a16:creationId xmlns:a16="http://schemas.microsoft.com/office/drawing/2014/main" id="{C2712921-3D04-4E02-B928-C71B82A336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a:solidFill>
                  <a:schemeClr val="tx1"/>
                </a:solidFill>
                <a:latin typeface="Arial" panose="020B0604020202020204" pitchFamily="34" charset="0"/>
              </a:defRPr>
            </a:lvl1pPr>
            <a:lvl2pPr marL="742950" indent="-285750" defTabSz="915988">
              <a:defRPr>
                <a:solidFill>
                  <a:schemeClr val="tx1"/>
                </a:solidFill>
                <a:latin typeface="Arial" panose="020B0604020202020204" pitchFamily="34" charset="0"/>
              </a:defRPr>
            </a:lvl2pPr>
            <a:lvl3pPr marL="1143000" indent="-228600" defTabSz="915988">
              <a:defRPr>
                <a:solidFill>
                  <a:schemeClr val="tx1"/>
                </a:solidFill>
                <a:latin typeface="Arial" panose="020B0604020202020204" pitchFamily="34" charset="0"/>
              </a:defRPr>
            </a:lvl3pPr>
            <a:lvl4pPr marL="1600200" indent="-228600" defTabSz="915988">
              <a:defRPr>
                <a:solidFill>
                  <a:schemeClr val="tx1"/>
                </a:solidFill>
                <a:latin typeface="Arial" panose="020B0604020202020204" pitchFamily="34" charset="0"/>
              </a:defRPr>
            </a:lvl4pPr>
            <a:lvl5pPr marL="2057400" indent="-228600" defTabSz="915988">
              <a:defRPr>
                <a:solidFill>
                  <a:schemeClr val="tx1"/>
                </a:solidFill>
                <a:latin typeface="Arial" panose="020B0604020202020204" pitchFamily="34" charset="0"/>
              </a:defRPr>
            </a:lvl5pPr>
            <a:lvl6pPr marL="2514600" indent="-228600" defTabSz="915988" eaLnBrk="0" fontAlgn="base" hangingPunct="0">
              <a:spcBef>
                <a:spcPct val="0"/>
              </a:spcBef>
              <a:spcAft>
                <a:spcPct val="0"/>
              </a:spcAft>
              <a:defRPr>
                <a:solidFill>
                  <a:schemeClr val="tx1"/>
                </a:solidFill>
                <a:latin typeface="Arial" panose="020B0604020202020204" pitchFamily="34" charset="0"/>
              </a:defRPr>
            </a:lvl6pPr>
            <a:lvl7pPr marL="2971800" indent="-228600" defTabSz="915988" eaLnBrk="0" fontAlgn="base" hangingPunct="0">
              <a:spcBef>
                <a:spcPct val="0"/>
              </a:spcBef>
              <a:spcAft>
                <a:spcPct val="0"/>
              </a:spcAft>
              <a:defRPr>
                <a:solidFill>
                  <a:schemeClr val="tx1"/>
                </a:solidFill>
                <a:latin typeface="Arial" panose="020B0604020202020204" pitchFamily="34" charset="0"/>
              </a:defRPr>
            </a:lvl7pPr>
            <a:lvl8pPr marL="3429000" indent="-228600" defTabSz="915988" eaLnBrk="0" fontAlgn="base" hangingPunct="0">
              <a:spcBef>
                <a:spcPct val="0"/>
              </a:spcBef>
              <a:spcAft>
                <a:spcPct val="0"/>
              </a:spcAft>
              <a:defRPr>
                <a:solidFill>
                  <a:schemeClr val="tx1"/>
                </a:solidFill>
                <a:latin typeface="Arial" panose="020B0604020202020204" pitchFamily="34" charset="0"/>
              </a:defRPr>
            </a:lvl8pPr>
            <a:lvl9pPr marL="3886200" indent="-228600" defTabSz="915988" eaLnBrk="0" fontAlgn="base" hangingPunct="0">
              <a:spcBef>
                <a:spcPct val="0"/>
              </a:spcBef>
              <a:spcAft>
                <a:spcPct val="0"/>
              </a:spcAft>
              <a:defRPr>
                <a:solidFill>
                  <a:schemeClr val="tx1"/>
                </a:solidFill>
                <a:latin typeface="Arial" panose="020B0604020202020204" pitchFamily="34" charset="0"/>
              </a:defRPr>
            </a:lvl9pPr>
          </a:lstStyle>
          <a:p>
            <a:fld id="{EF5AF674-4590-42AF-9CAA-6FE1E4DCE7E6}" type="slidenum">
              <a:rPr lang="en-US" altLang="en-US"/>
              <a:pPr/>
              <a:t>8</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EC2A5FD7-51A6-4845-A075-579BD574BED6}"/>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C59AE49B-EC0D-44A8-88EE-58DD99E14E4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20484" name="Slide Number Placeholder 3">
            <a:extLst>
              <a:ext uri="{FF2B5EF4-FFF2-40B4-BE49-F238E27FC236}">
                <a16:creationId xmlns:a16="http://schemas.microsoft.com/office/drawing/2014/main" id="{D392E7F7-6ED0-4135-AFAF-313B6AE48D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a:solidFill>
                  <a:schemeClr val="tx1"/>
                </a:solidFill>
                <a:latin typeface="Arial" panose="020B0604020202020204" pitchFamily="34" charset="0"/>
              </a:defRPr>
            </a:lvl1pPr>
            <a:lvl2pPr marL="742950" indent="-285750" defTabSz="915988">
              <a:defRPr>
                <a:solidFill>
                  <a:schemeClr val="tx1"/>
                </a:solidFill>
                <a:latin typeface="Arial" panose="020B0604020202020204" pitchFamily="34" charset="0"/>
              </a:defRPr>
            </a:lvl2pPr>
            <a:lvl3pPr marL="1143000" indent="-228600" defTabSz="915988">
              <a:defRPr>
                <a:solidFill>
                  <a:schemeClr val="tx1"/>
                </a:solidFill>
                <a:latin typeface="Arial" panose="020B0604020202020204" pitchFamily="34" charset="0"/>
              </a:defRPr>
            </a:lvl3pPr>
            <a:lvl4pPr marL="1600200" indent="-228600" defTabSz="915988">
              <a:defRPr>
                <a:solidFill>
                  <a:schemeClr val="tx1"/>
                </a:solidFill>
                <a:latin typeface="Arial" panose="020B0604020202020204" pitchFamily="34" charset="0"/>
              </a:defRPr>
            </a:lvl4pPr>
            <a:lvl5pPr marL="2057400" indent="-228600" defTabSz="915988">
              <a:defRPr>
                <a:solidFill>
                  <a:schemeClr val="tx1"/>
                </a:solidFill>
                <a:latin typeface="Arial" panose="020B0604020202020204" pitchFamily="34" charset="0"/>
              </a:defRPr>
            </a:lvl5pPr>
            <a:lvl6pPr marL="2514600" indent="-228600" defTabSz="915988" eaLnBrk="0" fontAlgn="base" hangingPunct="0">
              <a:spcBef>
                <a:spcPct val="0"/>
              </a:spcBef>
              <a:spcAft>
                <a:spcPct val="0"/>
              </a:spcAft>
              <a:defRPr>
                <a:solidFill>
                  <a:schemeClr val="tx1"/>
                </a:solidFill>
                <a:latin typeface="Arial" panose="020B0604020202020204" pitchFamily="34" charset="0"/>
              </a:defRPr>
            </a:lvl6pPr>
            <a:lvl7pPr marL="2971800" indent="-228600" defTabSz="915988" eaLnBrk="0" fontAlgn="base" hangingPunct="0">
              <a:spcBef>
                <a:spcPct val="0"/>
              </a:spcBef>
              <a:spcAft>
                <a:spcPct val="0"/>
              </a:spcAft>
              <a:defRPr>
                <a:solidFill>
                  <a:schemeClr val="tx1"/>
                </a:solidFill>
                <a:latin typeface="Arial" panose="020B0604020202020204" pitchFamily="34" charset="0"/>
              </a:defRPr>
            </a:lvl7pPr>
            <a:lvl8pPr marL="3429000" indent="-228600" defTabSz="915988" eaLnBrk="0" fontAlgn="base" hangingPunct="0">
              <a:spcBef>
                <a:spcPct val="0"/>
              </a:spcBef>
              <a:spcAft>
                <a:spcPct val="0"/>
              </a:spcAft>
              <a:defRPr>
                <a:solidFill>
                  <a:schemeClr val="tx1"/>
                </a:solidFill>
                <a:latin typeface="Arial" panose="020B0604020202020204" pitchFamily="34" charset="0"/>
              </a:defRPr>
            </a:lvl8pPr>
            <a:lvl9pPr marL="3886200" indent="-228600" defTabSz="915988" eaLnBrk="0" fontAlgn="base" hangingPunct="0">
              <a:spcBef>
                <a:spcPct val="0"/>
              </a:spcBef>
              <a:spcAft>
                <a:spcPct val="0"/>
              </a:spcAft>
              <a:defRPr>
                <a:solidFill>
                  <a:schemeClr val="tx1"/>
                </a:solidFill>
                <a:latin typeface="Arial" panose="020B0604020202020204" pitchFamily="34" charset="0"/>
              </a:defRPr>
            </a:lvl9pPr>
          </a:lstStyle>
          <a:p>
            <a:fld id="{D9FA3E63-9F0C-467B-8A01-40028135FFEB}" type="slidenum">
              <a:rPr lang="en-US" altLang="en-US"/>
              <a:pPr/>
              <a:t>9</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B8C0E0C2-E81D-4C61-BB95-D5E31E07BCAA}"/>
              </a:ext>
            </a:extLst>
          </p:cNvPr>
          <p:cNvSpPr>
            <a:spLocks noGrp="1" noRot="1" noChangeAspect="1" noChangeArrowheads="1" noTextEdit="1"/>
          </p:cNvSpPr>
          <p:nvPr>
            <p:ph type="sldImg"/>
          </p:nvPr>
        </p:nvSpPr>
        <p:spPr>
          <a:ln/>
        </p:spPr>
      </p:sp>
      <p:sp>
        <p:nvSpPr>
          <p:cNvPr id="22531" name="Notes Placeholder 2">
            <a:extLst>
              <a:ext uri="{FF2B5EF4-FFF2-40B4-BE49-F238E27FC236}">
                <a16:creationId xmlns:a16="http://schemas.microsoft.com/office/drawing/2014/main" id="{E897C8EB-EE66-4566-8E28-0B2552C398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22532" name="Slide Number Placeholder 3">
            <a:extLst>
              <a:ext uri="{FF2B5EF4-FFF2-40B4-BE49-F238E27FC236}">
                <a16:creationId xmlns:a16="http://schemas.microsoft.com/office/drawing/2014/main" id="{270F65CB-CDDF-4FBD-9850-2E866CC4ED0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a:defRPr>
                <a:solidFill>
                  <a:schemeClr val="tx1"/>
                </a:solidFill>
                <a:latin typeface="Arial" panose="020B0604020202020204" pitchFamily="34" charset="0"/>
              </a:defRPr>
            </a:lvl1pPr>
            <a:lvl2pPr marL="742950" indent="-285750" defTabSz="915988">
              <a:defRPr>
                <a:solidFill>
                  <a:schemeClr val="tx1"/>
                </a:solidFill>
                <a:latin typeface="Arial" panose="020B0604020202020204" pitchFamily="34" charset="0"/>
              </a:defRPr>
            </a:lvl2pPr>
            <a:lvl3pPr marL="1143000" indent="-228600" defTabSz="915988">
              <a:defRPr>
                <a:solidFill>
                  <a:schemeClr val="tx1"/>
                </a:solidFill>
                <a:latin typeface="Arial" panose="020B0604020202020204" pitchFamily="34" charset="0"/>
              </a:defRPr>
            </a:lvl3pPr>
            <a:lvl4pPr marL="1600200" indent="-228600" defTabSz="915988">
              <a:defRPr>
                <a:solidFill>
                  <a:schemeClr val="tx1"/>
                </a:solidFill>
                <a:latin typeface="Arial" panose="020B0604020202020204" pitchFamily="34" charset="0"/>
              </a:defRPr>
            </a:lvl4pPr>
            <a:lvl5pPr marL="2057400" indent="-228600" defTabSz="915988">
              <a:defRPr>
                <a:solidFill>
                  <a:schemeClr val="tx1"/>
                </a:solidFill>
                <a:latin typeface="Arial" panose="020B0604020202020204" pitchFamily="34" charset="0"/>
              </a:defRPr>
            </a:lvl5pPr>
            <a:lvl6pPr marL="2514600" indent="-228600" defTabSz="915988" eaLnBrk="0" fontAlgn="base" hangingPunct="0">
              <a:spcBef>
                <a:spcPct val="0"/>
              </a:spcBef>
              <a:spcAft>
                <a:spcPct val="0"/>
              </a:spcAft>
              <a:defRPr>
                <a:solidFill>
                  <a:schemeClr val="tx1"/>
                </a:solidFill>
                <a:latin typeface="Arial" panose="020B0604020202020204" pitchFamily="34" charset="0"/>
              </a:defRPr>
            </a:lvl6pPr>
            <a:lvl7pPr marL="2971800" indent="-228600" defTabSz="915988" eaLnBrk="0" fontAlgn="base" hangingPunct="0">
              <a:spcBef>
                <a:spcPct val="0"/>
              </a:spcBef>
              <a:spcAft>
                <a:spcPct val="0"/>
              </a:spcAft>
              <a:defRPr>
                <a:solidFill>
                  <a:schemeClr val="tx1"/>
                </a:solidFill>
                <a:latin typeface="Arial" panose="020B0604020202020204" pitchFamily="34" charset="0"/>
              </a:defRPr>
            </a:lvl7pPr>
            <a:lvl8pPr marL="3429000" indent="-228600" defTabSz="915988" eaLnBrk="0" fontAlgn="base" hangingPunct="0">
              <a:spcBef>
                <a:spcPct val="0"/>
              </a:spcBef>
              <a:spcAft>
                <a:spcPct val="0"/>
              </a:spcAft>
              <a:defRPr>
                <a:solidFill>
                  <a:schemeClr val="tx1"/>
                </a:solidFill>
                <a:latin typeface="Arial" panose="020B0604020202020204" pitchFamily="34" charset="0"/>
              </a:defRPr>
            </a:lvl8pPr>
            <a:lvl9pPr marL="3886200" indent="-228600" defTabSz="915988" eaLnBrk="0" fontAlgn="base" hangingPunct="0">
              <a:spcBef>
                <a:spcPct val="0"/>
              </a:spcBef>
              <a:spcAft>
                <a:spcPct val="0"/>
              </a:spcAft>
              <a:defRPr>
                <a:solidFill>
                  <a:schemeClr val="tx1"/>
                </a:solidFill>
                <a:latin typeface="Arial" panose="020B0604020202020204" pitchFamily="34" charset="0"/>
              </a:defRPr>
            </a:lvl9pPr>
          </a:lstStyle>
          <a:p>
            <a:fld id="{0BB965E0-1DAA-4CD6-8F95-B4387AFC5EE7}" type="slidenum">
              <a:rPr lang="en-US" altLang="en-US"/>
              <a:pPr/>
              <a:t>10</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42705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49523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152400"/>
            <a:ext cx="2152650" cy="5973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2400"/>
            <a:ext cx="6305550" cy="5973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19951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490CD-B383-4DEA-892C-64DBAAB1B31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5C19F7-00C0-4785-9FE2-CC9D89C929C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ED61A4-A089-4447-9FAA-B31A03BBB97F}"/>
              </a:ext>
            </a:extLst>
          </p:cNvPr>
          <p:cNvSpPr>
            <a:spLocks noGrp="1"/>
          </p:cNvSpPr>
          <p:nvPr>
            <p:ph type="dt" sz="half" idx="10"/>
          </p:nvPr>
        </p:nvSpPr>
        <p:spPr/>
        <p:txBody>
          <a:bodyPr/>
          <a:lstStyle>
            <a:lvl1pPr>
              <a:defRPr/>
            </a:lvl1pPr>
          </a:lstStyle>
          <a:p>
            <a:pPr>
              <a:defRPr/>
            </a:pPr>
            <a:fld id="{FEC21C10-B34D-4F20-9D81-7C4E5D64A5F9}" type="datetimeFigureOut">
              <a:rPr lang="en-US"/>
              <a:pPr>
                <a:defRPr/>
              </a:pPr>
              <a:t>4/25/2020</a:t>
            </a:fld>
            <a:endParaRPr lang="en-US" dirty="0"/>
          </a:p>
        </p:txBody>
      </p:sp>
      <p:sp>
        <p:nvSpPr>
          <p:cNvPr id="5" name="Footer Placeholder 4">
            <a:extLst>
              <a:ext uri="{FF2B5EF4-FFF2-40B4-BE49-F238E27FC236}">
                <a16:creationId xmlns:a16="http://schemas.microsoft.com/office/drawing/2014/main" id="{5166994A-EB99-4BBF-97A8-328CF877688C}"/>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6F2CC419-AD30-4423-BA9D-C72A612FA6ED}"/>
              </a:ext>
            </a:extLst>
          </p:cNvPr>
          <p:cNvSpPr>
            <a:spLocks noGrp="1"/>
          </p:cNvSpPr>
          <p:nvPr>
            <p:ph type="sldNum" sz="quarter" idx="12"/>
          </p:nvPr>
        </p:nvSpPr>
        <p:spPr/>
        <p:txBody>
          <a:bodyPr/>
          <a:lstStyle>
            <a:lvl1pPr>
              <a:defRPr/>
            </a:lvl1pPr>
          </a:lstStyle>
          <a:p>
            <a:fld id="{53420A40-401F-4E14-914F-B22056BEBB4F}" type="slidenum">
              <a:rPr lang="en-US" altLang="en-US"/>
              <a:pPr/>
              <a:t>‹#›</a:t>
            </a:fld>
            <a:endParaRPr lang="en-US" altLang="en-US" dirty="0"/>
          </a:p>
        </p:txBody>
      </p:sp>
    </p:spTree>
    <p:extLst>
      <p:ext uri="{BB962C8B-B14F-4D97-AF65-F5344CB8AC3E}">
        <p14:creationId xmlns:p14="http://schemas.microsoft.com/office/powerpoint/2010/main" val="597355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199C1-178A-4DAD-92EF-11242C5201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573027-A4D5-4C0D-A997-9A9FC44843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D3675E-2B9E-4613-8AC4-C5D5992F0E63}"/>
              </a:ext>
            </a:extLst>
          </p:cNvPr>
          <p:cNvSpPr>
            <a:spLocks noGrp="1"/>
          </p:cNvSpPr>
          <p:nvPr>
            <p:ph type="dt" sz="half" idx="10"/>
          </p:nvPr>
        </p:nvSpPr>
        <p:spPr/>
        <p:txBody>
          <a:bodyPr/>
          <a:lstStyle>
            <a:lvl1pPr>
              <a:defRPr/>
            </a:lvl1pPr>
          </a:lstStyle>
          <a:p>
            <a:pPr>
              <a:defRPr/>
            </a:pPr>
            <a:fld id="{68332D69-FBEE-4192-806A-419B3B276E45}" type="datetimeFigureOut">
              <a:rPr lang="en-US"/>
              <a:pPr>
                <a:defRPr/>
              </a:pPr>
              <a:t>4/25/2020</a:t>
            </a:fld>
            <a:endParaRPr lang="en-US" dirty="0"/>
          </a:p>
        </p:txBody>
      </p:sp>
      <p:sp>
        <p:nvSpPr>
          <p:cNvPr id="5" name="Footer Placeholder 4">
            <a:extLst>
              <a:ext uri="{FF2B5EF4-FFF2-40B4-BE49-F238E27FC236}">
                <a16:creationId xmlns:a16="http://schemas.microsoft.com/office/drawing/2014/main" id="{E7CB4C7D-20B5-4BB1-A731-B8B448676203}"/>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69A3DB36-E706-4C8A-8371-96E92D3F1F0A}"/>
              </a:ext>
            </a:extLst>
          </p:cNvPr>
          <p:cNvSpPr>
            <a:spLocks noGrp="1"/>
          </p:cNvSpPr>
          <p:nvPr>
            <p:ph type="sldNum" sz="quarter" idx="12"/>
          </p:nvPr>
        </p:nvSpPr>
        <p:spPr/>
        <p:txBody>
          <a:bodyPr/>
          <a:lstStyle>
            <a:lvl1pPr>
              <a:defRPr/>
            </a:lvl1pPr>
          </a:lstStyle>
          <a:p>
            <a:fld id="{F017E581-8566-494E-9DA5-3C7F3E5E6D67}" type="slidenum">
              <a:rPr lang="en-US" altLang="en-US"/>
              <a:pPr/>
              <a:t>‹#›</a:t>
            </a:fld>
            <a:endParaRPr lang="en-US" altLang="en-US" dirty="0"/>
          </a:p>
        </p:txBody>
      </p:sp>
    </p:spTree>
    <p:extLst>
      <p:ext uri="{BB962C8B-B14F-4D97-AF65-F5344CB8AC3E}">
        <p14:creationId xmlns:p14="http://schemas.microsoft.com/office/powerpoint/2010/main" val="1216790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18B76-9DE9-4D63-9D26-FE68F0EC886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A6B23B-8E17-44A7-ACB3-D7548F554523}"/>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82FBAB0-042A-4A38-95D9-CEEAB18529EA}"/>
              </a:ext>
            </a:extLst>
          </p:cNvPr>
          <p:cNvSpPr>
            <a:spLocks noGrp="1"/>
          </p:cNvSpPr>
          <p:nvPr>
            <p:ph type="dt" sz="half" idx="10"/>
          </p:nvPr>
        </p:nvSpPr>
        <p:spPr/>
        <p:txBody>
          <a:bodyPr/>
          <a:lstStyle>
            <a:lvl1pPr>
              <a:defRPr/>
            </a:lvl1pPr>
          </a:lstStyle>
          <a:p>
            <a:pPr>
              <a:defRPr/>
            </a:pPr>
            <a:fld id="{818B8C2B-20E0-4404-B68A-930841FD1F4E}" type="datetimeFigureOut">
              <a:rPr lang="en-US"/>
              <a:pPr>
                <a:defRPr/>
              </a:pPr>
              <a:t>4/25/2020</a:t>
            </a:fld>
            <a:endParaRPr lang="en-US" dirty="0"/>
          </a:p>
        </p:txBody>
      </p:sp>
      <p:sp>
        <p:nvSpPr>
          <p:cNvPr id="5" name="Footer Placeholder 4">
            <a:extLst>
              <a:ext uri="{FF2B5EF4-FFF2-40B4-BE49-F238E27FC236}">
                <a16:creationId xmlns:a16="http://schemas.microsoft.com/office/drawing/2014/main" id="{5D1B5A4C-0BF5-4456-8684-5A2C91088ADB}"/>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CFEAF9D3-C723-49E5-A7B8-C7431BAB1A7C}"/>
              </a:ext>
            </a:extLst>
          </p:cNvPr>
          <p:cNvSpPr>
            <a:spLocks noGrp="1"/>
          </p:cNvSpPr>
          <p:nvPr>
            <p:ph type="sldNum" sz="quarter" idx="12"/>
          </p:nvPr>
        </p:nvSpPr>
        <p:spPr/>
        <p:txBody>
          <a:bodyPr/>
          <a:lstStyle>
            <a:lvl1pPr>
              <a:defRPr/>
            </a:lvl1pPr>
          </a:lstStyle>
          <a:p>
            <a:fld id="{78CE917F-FF95-4443-BE0F-971AD58103CB}" type="slidenum">
              <a:rPr lang="en-US" altLang="en-US"/>
              <a:pPr/>
              <a:t>‹#›</a:t>
            </a:fld>
            <a:endParaRPr lang="en-US" altLang="en-US" dirty="0"/>
          </a:p>
        </p:txBody>
      </p:sp>
    </p:spTree>
    <p:extLst>
      <p:ext uri="{BB962C8B-B14F-4D97-AF65-F5344CB8AC3E}">
        <p14:creationId xmlns:p14="http://schemas.microsoft.com/office/powerpoint/2010/main" val="3759628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8720-CE20-43B0-ADF4-20A24923FF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CC62A7-13AE-4F62-B46D-49D39F8E597D}"/>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719FAA-3054-477D-BBD9-0252D6B9E2BC}"/>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538EC923-58B9-481B-9652-C2762D9251E3}"/>
              </a:ext>
            </a:extLst>
          </p:cNvPr>
          <p:cNvSpPr>
            <a:spLocks noGrp="1"/>
          </p:cNvSpPr>
          <p:nvPr>
            <p:ph type="dt" sz="half" idx="10"/>
          </p:nvPr>
        </p:nvSpPr>
        <p:spPr/>
        <p:txBody>
          <a:bodyPr/>
          <a:lstStyle>
            <a:lvl1pPr>
              <a:defRPr/>
            </a:lvl1pPr>
          </a:lstStyle>
          <a:p>
            <a:pPr>
              <a:defRPr/>
            </a:pPr>
            <a:fld id="{06BE641B-A35F-42B7-B35C-678362C43548}" type="datetimeFigureOut">
              <a:rPr lang="en-US"/>
              <a:pPr>
                <a:defRPr/>
              </a:pPr>
              <a:t>4/25/2020</a:t>
            </a:fld>
            <a:endParaRPr lang="en-US" dirty="0"/>
          </a:p>
        </p:txBody>
      </p:sp>
      <p:sp>
        <p:nvSpPr>
          <p:cNvPr id="6" name="Footer Placeholder 4">
            <a:extLst>
              <a:ext uri="{FF2B5EF4-FFF2-40B4-BE49-F238E27FC236}">
                <a16:creationId xmlns:a16="http://schemas.microsoft.com/office/drawing/2014/main" id="{A518907D-CCCE-4D72-8D47-5F92A41A039C}"/>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0DB8CA9E-7942-4367-A77F-E33E9544AD36}"/>
              </a:ext>
            </a:extLst>
          </p:cNvPr>
          <p:cNvSpPr>
            <a:spLocks noGrp="1"/>
          </p:cNvSpPr>
          <p:nvPr>
            <p:ph type="sldNum" sz="quarter" idx="12"/>
          </p:nvPr>
        </p:nvSpPr>
        <p:spPr/>
        <p:txBody>
          <a:bodyPr/>
          <a:lstStyle>
            <a:lvl1pPr>
              <a:defRPr/>
            </a:lvl1pPr>
          </a:lstStyle>
          <a:p>
            <a:fld id="{A173EBFD-48E2-4148-A1E7-453CC8F6E9E2}" type="slidenum">
              <a:rPr lang="en-US" altLang="en-US"/>
              <a:pPr/>
              <a:t>‹#›</a:t>
            </a:fld>
            <a:endParaRPr lang="en-US" altLang="en-US" dirty="0"/>
          </a:p>
        </p:txBody>
      </p:sp>
    </p:spTree>
    <p:extLst>
      <p:ext uri="{BB962C8B-B14F-4D97-AF65-F5344CB8AC3E}">
        <p14:creationId xmlns:p14="http://schemas.microsoft.com/office/powerpoint/2010/main" val="2156819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5CE05-DFCA-427A-AD48-34025A806798}"/>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53DDF6-1B04-4DCC-ABB9-3F8F70E1F6A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17FE96F-665D-4712-B9EC-6319999A6DE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0612FD-DF8B-4313-A160-F09251A0BD9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BC1C703-BFDB-4400-8B18-AD6AB4F1E2F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3A180756-2BAE-4DF4-B9EE-DA6F964D6460}"/>
              </a:ext>
            </a:extLst>
          </p:cNvPr>
          <p:cNvSpPr>
            <a:spLocks noGrp="1"/>
          </p:cNvSpPr>
          <p:nvPr>
            <p:ph type="dt" sz="half" idx="10"/>
          </p:nvPr>
        </p:nvSpPr>
        <p:spPr/>
        <p:txBody>
          <a:bodyPr/>
          <a:lstStyle>
            <a:lvl1pPr>
              <a:defRPr/>
            </a:lvl1pPr>
          </a:lstStyle>
          <a:p>
            <a:pPr>
              <a:defRPr/>
            </a:pPr>
            <a:fld id="{281E1D7E-7AE6-4C60-B9B1-CC32AD28AEB1}" type="datetimeFigureOut">
              <a:rPr lang="en-US"/>
              <a:pPr>
                <a:defRPr/>
              </a:pPr>
              <a:t>4/25/2020</a:t>
            </a:fld>
            <a:endParaRPr lang="en-US" dirty="0"/>
          </a:p>
        </p:txBody>
      </p:sp>
      <p:sp>
        <p:nvSpPr>
          <p:cNvPr id="8" name="Footer Placeholder 4">
            <a:extLst>
              <a:ext uri="{FF2B5EF4-FFF2-40B4-BE49-F238E27FC236}">
                <a16:creationId xmlns:a16="http://schemas.microsoft.com/office/drawing/2014/main" id="{68E145EB-1D6A-49E8-96E7-83A9FDA304D9}"/>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84953705-0BDD-4554-BD80-F68246E7E6D1}"/>
              </a:ext>
            </a:extLst>
          </p:cNvPr>
          <p:cNvSpPr>
            <a:spLocks noGrp="1"/>
          </p:cNvSpPr>
          <p:nvPr>
            <p:ph type="sldNum" sz="quarter" idx="12"/>
          </p:nvPr>
        </p:nvSpPr>
        <p:spPr/>
        <p:txBody>
          <a:bodyPr/>
          <a:lstStyle>
            <a:lvl1pPr>
              <a:defRPr/>
            </a:lvl1pPr>
          </a:lstStyle>
          <a:p>
            <a:fld id="{9D7E6647-6118-42AE-BF59-56237FF8E3CC}" type="slidenum">
              <a:rPr lang="en-US" altLang="en-US"/>
              <a:pPr/>
              <a:t>‹#›</a:t>
            </a:fld>
            <a:endParaRPr lang="en-US" altLang="en-US" dirty="0"/>
          </a:p>
        </p:txBody>
      </p:sp>
    </p:spTree>
    <p:extLst>
      <p:ext uri="{BB962C8B-B14F-4D97-AF65-F5344CB8AC3E}">
        <p14:creationId xmlns:p14="http://schemas.microsoft.com/office/powerpoint/2010/main" val="25266526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FFA24-7D55-4D81-BA3C-7C789101A770}"/>
              </a:ext>
            </a:extLst>
          </p:cNvPr>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775BF1F4-1337-464E-A3BA-BCF7E6ED6007}"/>
              </a:ext>
            </a:extLst>
          </p:cNvPr>
          <p:cNvSpPr>
            <a:spLocks noGrp="1"/>
          </p:cNvSpPr>
          <p:nvPr>
            <p:ph type="dt" sz="half" idx="10"/>
          </p:nvPr>
        </p:nvSpPr>
        <p:spPr/>
        <p:txBody>
          <a:bodyPr/>
          <a:lstStyle>
            <a:lvl1pPr>
              <a:defRPr/>
            </a:lvl1pPr>
          </a:lstStyle>
          <a:p>
            <a:pPr>
              <a:defRPr/>
            </a:pPr>
            <a:fld id="{69E4B0B3-B88E-488B-962C-0D327D445F2F}" type="datetimeFigureOut">
              <a:rPr lang="en-US"/>
              <a:pPr>
                <a:defRPr/>
              </a:pPr>
              <a:t>4/25/2020</a:t>
            </a:fld>
            <a:endParaRPr lang="en-US" dirty="0"/>
          </a:p>
        </p:txBody>
      </p:sp>
      <p:sp>
        <p:nvSpPr>
          <p:cNvPr id="4" name="Footer Placeholder 4">
            <a:extLst>
              <a:ext uri="{FF2B5EF4-FFF2-40B4-BE49-F238E27FC236}">
                <a16:creationId xmlns:a16="http://schemas.microsoft.com/office/drawing/2014/main" id="{667E7195-00A5-4C3D-840C-58EEF3E28E18}"/>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906C9695-F5D9-418E-8135-1E2374AD9F19}"/>
              </a:ext>
            </a:extLst>
          </p:cNvPr>
          <p:cNvSpPr>
            <a:spLocks noGrp="1"/>
          </p:cNvSpPr>
          <p:nvPr>
            <p:ph type="sldNum" sz="quarter" idx="12"/>
          </p:nvPr>
        </p:nvSpPr>
        <p:spPr/>
        <p:txBody>
          <a:bodyPr/>
          <a:lstStyle>
            <a:lvl1pPr>
              <a:defRPr/>
            </a:lvl1pPr>
          </a:lstStyle>
          <a:p>
            <a:fld id="{A8FF2086-B513-452E-8215-348CDC4E242D}" type="slidenum">
              <a:rPr lang="en-US" altLang="en-US"/>
              <a:pPr/>
              <a:t>‹#›</a:t>
            </a:fld>
            <a:endParaRPr lang="en-US" altLang="en-US" dirty="0"/>
          </a:p>
        </p:txBody>
      </p:sp>
    </p:spTree>
    <p:extLst>
      <p:ext uri="{BB962C8B-B14F-4D97-AF65-F5344CB8AC3E}">
        <p14:creationId xmlns:p14="http://schemas.microsoft.com/office/powerpoint/2010/main" val="600575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8420FF9-877F-4831-8955-4D00E67726A5}"/>
              </a:ext>
            </a:extLst>
          </p:cNvPr>
          <p:cNvSpPr>
            <a:spLocks noGrp="1"/>
          </p:cNvSpPr>
          <p:nvPr>
            <p:ph type="dt" sz="half" idx="10"/>
          </p:nvPr>
        </p:nvSpPr>
        <p:spPr/>
        <p:txBody>
          <a:bodyPr/>
          <a:lstStyle>
            <a:lvl1pPr>
              <a:defRPr/>
            </a:lvl1pPr>
          </a:lstStyle>
          <a:p>
            <a:pPr>
              <a:defRPr/>
            </a:pPr>
            <a:fld id="{14A6B861-65E3-4BDB-88BF-EDA386B54CC5}" type="datetimeFigureOut">
              <a:rPr lang="en-US"/>
              <a:pPr>
                <a:defRPr/>
              </a:pPr>
              <a:t>4/25/2020</a:t>
            </a:fld>
            <a:endParaRPr lang="en-US" dirty="0"/>
          </a:p>
        </p:txBody>
      </p:sp>
      <p:sp>
        <p:nvSpPr>
          <p:cNvPr id="3" name="Footer Placeholder 4">
            <a:extLst>
              <a:ext uri="{FF2B5EF4-FFF2-40B4-BE49-F238E27FC236}">
                <a16:creationId xmlns:a16="http://schemas.microsoft.com/office/drawing/2014/main" id="{BE538334-5BA7-460A-A319-F48D26B82A3A}"/>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442BF41E-53BC-420A-9481-F90B7588F28D}"/>
              </a:ext>
            </a:extLst>
          </p:cNvPr>
          <p:cNvSpPr>
            <a:spLocks noGrp="1"/>
          </p:cNvSpPr>
          <p:nvPr>
            <p:ph type="sldNum" sz="quarter" idx="12"/>
          </p:nvPr>
        </p:nvSpPr>
        <p:spPr/>
        <p:txBody>
          <a:bodyPr/>
          <a:lstStyle>
            <a:lvl1pPr>
              <a:defRPr/>
            </a:lvl1pPr>
          </a:lstStyle>
          <a:p>
            <a:fld id="{438C6B68-0745-4BFC-915D-63E26223C088}" type="slidenum">
              <a:rPr lang="en-US" altLang="en-US"/>
              <a:pPr/>
              <a:t>‹#›</a:t>
            </a:fld>
            <a:endParaRPr lang="en-US" altLang="en-US" dirty="0"/>
          </a:p>
        </p:txBody>
      </p:sp>
    </p:spTree>
    <p:extLst>
      <p:ext uri="{BB962C8B-B14F-4D97-AF65-F5344CB8AC3E}">
        <p14:creationId xmlns:p14="http://schemas.microsoft.com/office/powerpoint/2010/main" val="28855095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0DD44-DDA4-4BD6-AC3D-BECF11A76EB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335AD4-33BA-4A57-A558-CA1A3BFA72A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EA8681-7034-4374-BA64-ED2796128E3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F397171D-93E0-47E3-B717-328D38DA08C1}"/>
              </a:ext>
            </a:extLst>
          </p:cNvPr>
          <p:cNvSpPr>
            <a:spLocks noGrp="1"/>
          </p:cNvSpPr>
          <p:nvPr>
            <p:ph type="dt" sz="half" idx="10"/>
          </p:nvPr>
        </p:nvSpPr>
        <p:spPr/>
        <p:txBody>
          <a:bodyPr/>
          <a:lstStyle>
            <a:lvl1pPr>
              <a:defRPr/>
            </a:lvl1pPr>
          </a:lstStyle>
          <a:p>
            <a:pPr>
              <a:defRPr/>
            </a:pPr>
            <a:fld id="{AC0D8442-C01D-4B55-A4CB-7B09DB4FAB55}" type="datetimeFigureOut">
              <a:rPr lang="en-US"/>
              <a:pPr>
                <a:defRPr/>
              </a:pPr>
              <a:t>4/25/2020</a:t>
            </a:fld>
            <a:endParaRPr lang="en-US" dirty="0"/>
          </a:p>
        </p:txBody>
      </p:sp>
      <p:sp>
        <p:nvSpPr>
          <p:cNvPr id="6" name="Footer Placeholder 4">
            <a:extLst>
              <a:ext uri="{FF2B5EF4-FFF2-40B4-BE49-F238E27FC236}">
                <a16:creationId xmlns:a16="http://schemas.microsoft.com/office/drawing/2014/main" id="{157D4325-FAC6-4A53-8DA5-23B664A32EAA}"/>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1E4AC5C0-3545-4A9A-81EF-3036FF27E86C}"/>
              </a:ext>
            </a:extLst>
          </p:cNvPr>
          <p:cNvSpPr>
            <a:spLocks noGrp="1"/>
          </p:cNvSpPr>
          <p:nvPr>
            <p:ph type="sldNum" sz="quarter" idx="12"/>
          </p:nvPr>
        </p:nvSpPr>
        <p:spPr/>
        <p:txBody>
          <a:bodyPr/>
          <a:lstStyle>
            <a:lvl1pPr>
              <a:defRPr/>
            </a:lvl1pPr>
          </a:lstStyle>
          <a:p>
            <a:fld id="{20C3EFA5-9AD9-471D-8450-22A7E96493FD}" type="slidenum">
              <a:rPr lang="en-US" altLang="en-US"/>
              <a:pPr/>
              <a:t>‹#›</a:t>
            </a:fld>
            <a:endParaRPr lang="en-US" altLang="en-US" dirty="0"/>
          </a:p>
        </p:txBody>
      </p:sp>
    </p:spTree>
    <p:extLst>
      <p:ext uri="{BB962C8B-B14F-4D97-AF65-F5344CB8AC3E}">
        <p14:creationId xmlns:p14="http://schemas.microsoft.com/office/powerpoint/2010/main" val="2662514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9994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DCA9C-287E-40B1-AE07-AED47E3456A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E9BADC-203A-48F6-ABFE-F964A4AF92AE}"/>
              </a:ext>
            </a:extLst>
          </p:cNvPr>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a:extLst>
              <a:ext uri="{FF2B5EF4-FFF2-40B4-BE49-F238E27FC236}">
                <a16:creationId xmlns:a16="http://schemas.microsoft.com/office/drawing/2014/main" id="{2DB5E71A-58BF-460B-8665-AF364C5E47D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6C32C9F3-83BB-42B5-8D1D-752433AA19D7}"/>
              </a:ext>
            </a:extLst>
          </p:cNvPr>
          <p:cNvSpPr>
            <a:spLocks noGrp="1"/>
          </p:cNvSpPr>
          <p:nvPr>
            <p:ph type="dt" sz="half" idx="10"/>
          </p:nvPr>
        </p:nvSpPr>
        <p:spPr/>
        <p:txBody>
          <a:bodyPr/>
          <a:lstStyle>
            <a:lvl1pPr>
              <a:defRPr/>
            </a:lvl1pPr>
          </a:lstStyle>
          <a:p>
            <a:pPr>
              <a:defRPr/>
            </a:pPr>
            <a:fld id="{82C82706-E938-4697-880C-6E4C94D0041B}" type="datetimeFigureOut">
              <a:rPr lang="en-US"/>
              <a:pPr>
                <a:defRPr/>
              </a:pPr>
              <a:t>4/25/2020</a:t>
            </a:fld>
            <a:endParaRPr lang="en-US" dirty="0"/>
          </a:p>
        </p:txBody>
      </p:sp>
      <p:sp>
        <p:nvSpPr>
          <p:cNvPr id="6" name="Footer Placeholder 4">
            <a:extLst>
              <a:ext uri="{FF2B5EF4-FFF2-40B4-BE49-F238E27FC236}">
                <a16:creationId xmlns:a16="http://schemas.microsoft.com/office/drawing/2014/main" id="{9B170F14-24F6-4F04-A395-8B8B9D43F07A}"/>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F395EC1D-F1A6-4B7D-9319-923A57BFBF4E}"/>
              </a:ext>
            </a:extLst>
          </p:cNvPr>
          <p:cNvSpPr>
            <a:spLocks noGrp="1"/>
          </p:cNvSpPr>
          <p:nvPr>
            <p:ph type="sldNum" sz="quarter" idx="12"/>
          </p:nvPr>
        </p:nvSpPr>
        <p:spPr/>
        <p:txBody>
          <a:bodyPr/>
          <a:lstStyle>
            <a:lvl1pPr>
              <a:defRPr/>
            </a:lvl1pPr>
          </a:lstStyle>
          <a:p>
            <a:fld id="{8BD63BF0-B9DA-4C18-B3B1-47358B6503AD}" type="slidenum">
              <a:rPr lang="en-US" altLang="en-US"/>
              <a:pPr/>
              <a:t>‹#›</a:t>
            </a:fld>
            <a:endParaRPr lang="en-US" altLang="en-US" dirty="0"/>
          </a:p>
        </p:txBody>
      </p:sp>
    </p:spTree>
    <p:extLst>
      <p:ext uri="{BB962C8B-B14F-4D97-AF65-F5344CB8AC3E}">
        <p14:creationId xmlns:p14="http://schemas.microsoft.com/office/powerpoint/2010/main" val="4263309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0535-F4BE-4AAA-A249-434F8B92FD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4753EE-CB14-49D4-9B6A-7A95C9BDD83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AD0301-8D7D-48AA-BC49-C355E8C61229}"/>
              </a:ext>
            </a:extLst>
          </p:cNvPr>
          <p:cNvSpPr>
            <a:spLocks noGrp="1"/>
          </p:cNvSpPr>
          <p:nvPr>
            <p:ph type="dt" sz="half" idx="10"/>
          </p:nvPr>
        </p:nvSpPr>
        <p:spPr/>
        <p:txBody>
          <a:bodyPr/>
          <a:lstStyle>
            <a:lvl1pPr>
              <a:defRPr/>
            </a:lvl1pPr>
          </a:lstStyle>
          <a:p>
            <a:pPr>
              <a:defRPr/>
            </a:pPr>
            <a:fld id="{0711D116-E35F-4FCC-8568-7C06D3A707B6}" type="datetimeFigureOut">
              <a:rPr lang="en-US"/>
              <a:pPr>
                <a:defRPr/>
              </a:pPr>
              <a:t>4/25/2020</a:t>
            </a:fld>
            <a:endParaRPr lang="en-US" dirty="0"/>
          </a:p>
        </p:txBody>
      </p:sp>
      <p:sp>
        <p:nvSpPr>
          <p:cNvPr id="5" name="Footer Placeholder 4">
            <a:extLst>
              <a:ext uri="{FF2B5EF4-FFF2-40B4-BE49-F238E27FC236}">
                <a16:creationId xmlns:a16="http://schemas.microsoft.com/office/drawing/2014/main" id="{ACE23AF1-745F-4CDF-8A6B-310444C2C4D1}"/>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A70B534A-E9CD-4F83-AA11-2E03345DE74F}"/>
              </a:ext>
            </a:extLst>
          </p:cNvPr>
          <p:cNvSpPr>
            <a:spLocks noGrp="1"/>
          </p:cNvSpPr>
          <p:nvPr>
            <p:ph type="sldNum" sz="quarter" idx="12"/>
          </p:nvPr>
        </p:nvSpPr>
        <p:spPr/>
        <p:txBody>
          <a:bodyPr/>
          <a:lstStyle>
            <a:lvl1pPr>
              <a:defRPr/>
            </a:lvl1pPr>
          </a:lstStyle>
          <a:p>
            <a:fld id="{5C5D6DE0-A3A6-4253-855D-FEEC6152A3C1}" type="slidenum">
              <a:rPr lang="en-US" altLang="en-US"/>
              <a:pPr/>
              <a:t>‹#›</a:t>
            </a:fld>
            <a:endParaRPr lang="en-US" altLang="en-US" dirty="0"/>
          </a:p>
        </p:txBody>
      </p:sp>
    </p:spTree>
    <p:extLst>
      <p:ext uri="{BB962C8B-B14F-4D97-AF65-F5344CB8AC3E}">
        <p14:creationId xmlns:p14="http://schemas.microsoft.com/office/powerpoint/2010/main" val="1291877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128515-2794-4EED-AA51-78540F6FF0B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2A4DBE-8EF3-4985-B549-78402C7EA75B}"/>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AE3DD5-4993-4750-A4EA-4CB40A199B8A}"/>
              </a:ext>
            </a:extLst>
          </p:cNvPr>
          <p:cNvSpPr>
            <a:spLocks noGrp="1"/>
          </p:cNvSpPr>
          <p:nvPr>
            <p:ph type="dt" sz="half" idx="10"/>
          </p:nvPr>
        </p:nvSpPr>
        <p:spPr/>
        <p:txBody>
          <a:bodyPr/>
          <a:lstStyle>
            <a:lvl1pPr>
              <a:defRPr/>
            </a:lvl1pPr>
          </a:lstStyle>
          <a:p>
            <a:pPr>
              <a:defRPr/>
            </a:pPr>
            <a:fld id="{51CB260C-36E6-4A87-AC25-475AE6DD5A19}" type="datetimeFigureOut">
              <a:rPr lang="en-US"/>
              <a:pPr>
                <a:defRPr/>
              </a:pPr>
              <a:t>4/25/2020</a:t>
            </a:fld>
            <a:endParaRPr lang="en-US" dirty="0"/>
          </a:p>
        </p:txBody>
      </p:sp>
      <p:sp>
        <p:nvSpPr>
          <p:cNvPr id="5" name="Footer Placeholder 4">
            <a:extLst>
              <a:ext uri="{FF2B5EF4-FFF2-40B4-BE49-F238E27FC236}">
                <a16:creationId xmlns:a16="http://schemas.microsoft.com/office/drawing/2014/main" id="{BBFE31F6-5984-4075-A392-3EBAA152B2D8}"/>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6952AEA9-C773-4E2A-928A-D555430532C7}"/>
              </a:ext>
            </a:extLst>
          </p:cNvPr>
          <p:cNvSpPr>
            <a:spLocks noGrp="1"/>
          </p:cNvSpPr>
          <p:nvPr>
            <p:ph type="sldNum" sz="quarter" idx="12"/>
          </p:nvPr>
        </p:nvSpPr>
        <p:spPr/>
        <p:txBody>
          <a:bodyPr/>
          <a:lstStyle>
            <a:lvl1pPr>
              <a:defRPr/>
            </a:lvl1pPr>
          </a:lstStyle>
          <a:p>
            <a:fld id="{A62CC1B2-4879-499E-A970-EF6BCB42AE68}" type="slidenum">
              <a:rPr lang="en-US" altLang="en-US"/>
              <a:pPr/>
              <a:t>‹#›</a:t>
            </a:fld>
            <a:endParaRPr lang="en-US" altLang="en-US" dirty="0"/>
          </a:p>
        </p:txBody>
      </p:sp>
    </p:spTree>
    <p:extLst>
      <p:ext uri="{BB962C8B-B14F-4D97-AF65-F5344CB8AC3E}">
        <p14:creationId xmlns:p14="http://schemas.microsoft.com/office/powerpoint/2010/main" val="1789706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88308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40428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6015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11569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97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70649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861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a:extLst>
              <a:ext uri="{FF2B5EF4-FFF2-40B4-BE49-F238E27FC236}">
                <a16:creationId xmlns:a16="http://schemas.microsoft.com/office/drawing/2014/main" id="{554F6A6F-A6C3-4F5B-B6E6-85FD14A10BDB}"/>
              </a:ext>
            </a:extLst>
          </p:cNvPr>
          <p:cNvSpPr>
            <a:spLocks noChangeArrowheads="1"/>
          </p:cNvSpPr>
          <p:nvPr userDrawn="1"/>
        </p:nvSpPr>
        <p:spPr bwMode="auto">
          <a:xfrm>
            <a:off x="0" y="0"/>
            <a:ext cx="9144000" cy="1219200"/>
          </a:xfrm>
          <a:prstGeom prst="rect">
            <a:avLst/>
          </a:prstGeom>
          <a:solidFill>
            <a:srgbClr val="0F9CD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p>
        </p:txBody>
      </p:sp>
      <p:sp>
        <p:nvSpPr>
          <p:cNvPr id="1027" name="Rectangle 22">
            <a:extLst>
              <a:ext uri="{FF2B5EF4-FFF2-40B4-BE49-F238E27FC236}">
                <a16:creationId xmlns:a16="http://schemas.microsoft.com/office/drawing/2014/main" id="{BE29A910-BFE5-42F5-BC3F-05598685573F}"/>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  </a:t>
            </a:r>
          </a:p>
        </p:txBody>
      </p:sp>
      <p:sp>
        <p:nvSpPr>
          <p:cNvPr id="1028" name="Rectangle 23">
            <a:extLst>
              <a:ext uri="{FF2B5EF4-FFF2-40B4-BE49-F238E27FC236}">
                <a16:creationId xmlns:a16="http://schemas.microsoft.com/office/drawing/2014/main" id="{8B82560B-C028-4861-95B8-803FA282E135}"/>
              </a:ext>
            </a:extLst>
          </p:cNvPr>
          <p:cNvSpPr>
            <a:spLocks noGrp="1" noChangeArrowheads="1"/>
          </p:cNvSpPr>
          <p:nvPr>
            <p:ph type="title"/>
          </p:nvPr>
        </p:nvSpPr>
        <p:spPr bwMode="auto">
          <a:xfrm>
            <a:off x="457200" y="152400"/>
            <a:ext cx="861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 </a:t>
            </a:r>
          </a:p>
        </p:txBody>
      </p:sp>
      <p:sp>
        <p:nvSpPr>
          <p:cNvPr id="1029" name="Rectangle 25">
            <a:extLst>
              <a:ext uri="{FF2B5EF4-FFF2-40B4-BE49-F238E27FC236}">
                <a16:creationId xmlns:a16="http://schemas.microsoft.com/office/drawing/2014/main" id="{3EAD06B5-ED95-4C55-938A-7E597A9E01AE}"/>
              </a:ext>
            </a:extLst>
          </p:cNvPr>
          <p:cNvSpPr>
            <a:spLocks noChangeArrowheads="1"/>
          </p:cNvSpPr>
          <p:nvPr userDrawn="1"/>
        </p:nvSpPr>
        <p:spPr bwMode="auto">
          <a:xfrm>
            <a:off x="0" y="1219200"/>
            <a:ext cx="9144000" cy="152400"/>
          </a:xfrm>
          <a:prstGeom prst="rect">
            <a:avLst/>
          </a:prstGeom>
          <a:solidFill>
            <a:srgbClr val="4FC0F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dirty="0"/>
          </a:p>
        </p:txBody>
      </p:sp>
      <p:sp>
        <p:nvSpPr>
          <p:cNvPr id="1030" name="Rectangle 28">
            <a:extLst>
              <a:ext uri="{FF2B5EF4-FFF2-40B4-BE49-F238E27FC236}">
                <a16:creationId xmlns:a16="http://schemas.microsoft.com/office/drawing/2014/main" id="{38B68359-D0FF-4787-B48D-E61F061F7CEE}"/>
              </a:ext>
            </a:extLst>
          </p:cNvPr>
          <p:cNvSpPr>
            <a:spLocks noChangeArrowheads="1"/>
          </p:cNvSpPr>
          <p:nvPr/>
        </p:nvSpPr>
        <p:spPr bwMode="auto">
          <a:xfrm>
            <a:off x="228600" y="64008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4000" b="1" dirty="0">
              <a:solidFill>
                <a:schemeClr val="bg1"/>
              </a:solidFill>
              <a:latin typeface="Arial Narrow" panose="020B0606020202030204" pitchFamily="34" charset="0"/>
            </a:endParaRPr>
          </a:p>
        </p:txBody>
      </p:sp>
      <p:sp>
        <p:nvSpPr>
          <p:cNvPr id="1055" name="Line 31">
            <a:extLst>
              <a:ext uri="{FF2B5EF4-FFF2-40B4-BE49-F238E27FC236}">
                <a16:creationId xmlns:a16="http://schemas.microsoft.com/office/drawing/2014/main" id="{5724B27B-5B85-491A-AAD2-5E37B884D219}"/>
              </a:ext>
            </a:extLst>
          </p:cNvPr>
          <p:cNvSpPr>
            <a:spLocks noChangeShapeType="1"/>
          </p:cNvSpPr>
          <p:nvPr userDrawn="1"/>
        </p:nvSpPr>
        <p:spPr bwMode="auto">
          <a:xfrm>
            <a:off x="0" y="1219200"/>
            <a:ext cx="9144000" cy="0"/>
          </a:xfrm>
          <a:prstGeom prst="line">
            <a:avLst/>
          </a:prstGeom>
          <a:noFill/>
          <a:ln w="19050">
            <a:solidFill>
              <a:schemeClr val="folHlink"/>
            </a:solidFill>
            <a:round/>
            <a:headEnd/>
            <a:tailEnd/>
          </a:ln>
          <a:effectLst/>
        </p:spPr>
        <p:txBody>
          <a:bodyPr/>
          <a:lstStyle/>
          <a:p>
            <a:pPr eaLnBrk="1" hangingPunct="1">
              <a:defRPr/>
            </a:pPr>
            <a:endParaRPr lang="en-US" dirty="0">
              <a:ln>
                <a:solidFill>
                  <a:srgbClr val="92D050"/>
                </a:solidFill>
              </a:ln>
              <a:latin typeface="Arial" charset="0"/>
            </a:endParaRPr>
          </a:p>
        </p:txBody>
      </p:sp>
      <p:sp>
        <p:nvSpPr>
          <p:cNvPr id="1032" name="Text Box 32">
            <a:extLst>
              <a:ext uri="{FF2B5EF4-FFF2-40B4-BE49-F238E27FC236}">
                <a16:creationId xmlns:a16="http://schemas.microsoft.com/office/drawing/2014/main" id="{C9356AC4-57A5-4559-B97C-CD1678672D29}"/>
              </a:ext>
            </a:extLst>
          </p:cNvPr>
          <p:cNvSpPr txBox="1">
            <a:spLocks noChangeArrowheads="1"/>
          </p:cNvSpPr>
          <p:nvPr userDrawn="1"/>
        </p:nvSpPr>
        <p:spPr bwMode="auto">
          <a:xfrm>
            <a:off x="8634413" y="6445250"/>
            <a:ext cx="4333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AD9540E-0879-4039-AD63-8EA15943851B}" type="slidenum">
              <a:rPr lang="en-US" altLang="en-US" sz="1600">
                <a:solidFill>
                  <a:srgbClr val="0099FF"/>
                </a:solidFill>
              </a:rPr>
              <a:pPr eaLnBrk="1" hangingPunct="1"/>
              <a:t>‹#›</a:t>
            </a:fld>
            <a:endParaRPr lang="en-US" altLang="en-US" sz="1600" dirty="0">
              <a:solidFill>
                <a:srgbClr val="0099FF"/>
              </a:solidFill>
            </a:endParaRPr>
          </a:p>
        </p:txBody>
      </p:sp>
      <p:pic>
        <p:nvPicPr>
          <p:cNvPr id="1033" name="Picture 2">
            <a:extLst>
              <a:ext uri="{FF2B5EF4-FFF2-40B4-BE49-F238E27FC236}">
                <a16:creationId xmlns:a16="http://schemas.microsoft.com/office/drawing/2014/main" id="{F775AB80-2CD7-4AEB-94ED-52F1ACBEA68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76225" y="6172200"/>
            <a:ext cx="25431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b="1">
          <a:solidFill>
            <a:schemeClr val="bg1"/>
          </a:solidFill>
          <a:latin typeface="+mj-lt"/>
          <a:ea typeface="+mj-ea"/>
          <a:cs typeface="+mj-cs"/>
        </a:defRPr>
      </a:lvl1pPr>
      <a:lvl2pPr algn="l" rtl="0" eaLnBrk="0" fontAlgn="base" hangingPunct="0">
        <a:spcBef>
          <a:spcPct val="0"/>
        </a:spcBef>
        <a:spcAft>
          <a:spcPct val="0"/>
        </a:spcAft>
        <a:defRPr sz="4000" b="1">
          <a:solidFill>
            <a:schemeClr val="bg1"/>
          </a:solidFill>
          <a:latin typeface="Arial Narrow" pitchFamily="34" charset="0"/>
        </a:defRPr>
      </a:lvl2pPr>
      <a:lvl3pPr algn="l" rtl="0" eaLnBrk="0" fontAlgn="base" hangingPunct="0">
        <a:spcBef>
          <a:spcPct val="0"/>
        </a:spcBef>
        <a:spcAft>
          <a:spcPct val="0"/>
        </a:spcAft>
        <a:defRPr sz="4000" b="1">
          <a:solidFill>
            <a:schemeClr val="bg1"/>
          </a:solidFill>
          <a:latin typeface="Arial Narrow" pitchFamily="34" charset="0"/>
        </a:defRPr>
      </a:lvl3pPr>
      <a:lvl4pPr algn="l" rtl="0" eaLnBrk="0" fontAlgn="base" hangingPunct="0">
        <a:spcBef>
          <a:spcPct val="0"/>
        </a:spcBef>
        <a:spcAft>
          <a:spcPct val="0"/>
        </a:spcAft>
        <a:defRPr sz="4000" b="1">
          <a:solidFill>
            <a:schemeClr val="bg1"/>
          </a:solidFill>
          <a:latin typeface="Arial Narrow" pitchFamily="34" charset="0"/>
        </a:defRPr>
      </a:lvl4pPr>
      <a:lvl5pPr algn="l" rtl="0" eaLnBrk="0" fontAlgn="base" hangingPunct="0">
        <a:spcBef>
          <a:spcPct val="0"/>
        </a:spcBef>
        <a:spcAft>
          <a:spcPct val="0"/>
        </a:spcAft>
        <a:defRPr sz="4000" b="1">
          <a:solidFill>
            <a:schemeClr val="bg1"/>
          </a:solidFill>
          <a:latin typeface="Arial Narrow" pitchFamily="34" charset="0"/>
        </a:defRPr>
      </a:lvl5pPr>
      <a:lvl6pPr marL="457200" algn="l" rtl="0" fontAlgn="base">
        <a:spcBef>
          <a:spcPct val="0"/>
        </a:spcBef>
        <a:spcAft>
          <a:spcPct val="0"/>
        </a:spcAft>
        <a:defRPr sz="4000" b="1">
          <a:solidFill>
            <a:schemeClr val="bg1"/>
          </a:solidFill>
          <a:latin typeface="Arial Narrow" pitchFamily="34" charset="0"/>
        </a:defRPr>
      </a:lvl6pPr>
      <a:lvl7pPr marL="914400" algn="l" rtl="0" fontAlgn="base">
        <a:spcBef>
          <a:spcPct val="0"/>
        </a:spcBef>
        <a:spcAft>
          <a:spcPct val="0"/>
        </a:spcAft>
        <a:defRPr sz="4000" b="1">
          <a:solidFill>
            <a:schemeClr val="bg1"/>
          </a:solidFill>
          <a:latin typeface="Arial Narrow" pitchFamily="34" charset="0"/>
        </a:defRPr>
      </a:lvl7pPr>
      <a:lvl8pPr marL="1371600" algn="l" rtl="0" fontAlgn="base">
        <a:spcBef>
          <a:spcPct val="0"/>
        </a:spcBef>
        <a:spcAft>
          <a:spcPct val="0"/>
        </a:spcAft>
        <a:defRPr sz="4000" b="1">
          <a:solidFill>
            <a:schemeClr val="bg1"/>
          </a:solidFill>
          <a:latin typeface="Arial Narrow" pitchFamily="34" charset="0"/>
        </a:defRPr>
      </a:lvl8pPr>
      <a:lvl9pPr marL="1828800" algn="l" rtl="0" fontAlgn="base">
        <a:spcBef>
          <a:spcPct val="0"/>
        </a:spcBef>
        <a:spcAft>
          <a:spcPct val="0"/>
        </a:spcAft>
        <a:defRPr sz="4000" b="1">
          <a:solidFill>
            <a:schemeClr val="bg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3200">
          <a:solidFill>
            <a:schemeClr val="tx1"/>
          </a:solidFill>
          <a:latin typeface="+mn-lt"/>
        </a:defRPr>
      </a:lvl5pPr>
      <a:lvl6pPr marL="2514600" indent="-228600" algn="l" rtl="0" fontAlgn="base">
        <a:spcBef>
          <a:spcPct val="20000"/>
        </a:spcBef>
        <a:spcAft>
          <a:spcPct val="0"/>
        </a:spcAft>
        <a:buChar char="»"/>
        <a:defRPr sz="3200">
          <a:solidFill>
            <a:schemeClr val="tx1"/>
          </a:solidFill>
          <a:latin typeface="+mn-lt"/>
        </a:defRPr>
      </a:lvl6pPr>
      <a:lvl7pPr marL="2971800" indent="-228600" algn="l" rtl="0" fontAlgn="base">
        <a:spcBef>
          <a:spcPct val="20000"/>
        </a:spcBef>
        <a:spcAft>
          <a:spcPct val="0"/>
        </a:spcAft>
        <a:buChar char="»"/>
        <a:defRPr sz="3200">
          <a:solidFill>
            <a:schemeClr val="tx1"/>
          </a:solidFill>
          <a:latin typeface="+mn-lt"/>
        </a:defRPr>
      </a:lvl7pPr>
      <a:lvl8pPr marL="3429000" indent="-228600" algn="l" rtl="0" fontAlgn="base">
        <a:spcBef>
          <a:spcPct val="20000"/>
        </a:spcBef>
        <a:spcAft>
          <a:spcPct val="0"/>
        </a:spcAft>
        <a:buChar char="»"/>
        <a:defRPr sz="3200">
          <a:solidFill>
            <a:schemeClr val="tx1"/>
          </a:solidFill>
          <a:latin typeface="+mn-lt"/>
        </a:defRPr>
      </a:lvl8pPr>
      <a:lvl9pPr marL="3886200" indent="-228600" algn="l" rtl="0" fontAlgn="base">
        <a:spcBef>
          <a:spcPct val="20000"/>
        </a:spcBef>
        <a:spcAft>
          <a:spcPct val="0"/>
        </a:spcAft>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8FA6CD68-3838-4DF5-9733-AA356E716553}"/>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E93BCCBB-F778-425D-80A5-088E924F70C7}"/>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7FAA151-DD3F-4764-86E4-0ED21A2A67D2}"/>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fld id="{9D6AE293-A644-4790-A550-CF9F58F80BFB}" type="datetimeFigureOut">
              <a:rPr lang="en-US"/>
              <a:pPr>
                <a:defRPr/>
              </a:pPr>
              <a:t>4/25/2020</a:t>
            </a:fld>
            <a:endParaRPr lang="en-US" dirty="0"/>
          </a:p>
        </p:txBody>
      </p:sp>
      <p:sp>
        <p:nvSpPr>
          <p:cNvPr id="5" name="Footer Placeholder 4">
            <a:extLst>
              <a:ext uri="{FF2B5EF4-FFF2-40B4-BE49-F238E27FC236}">
                <a16:creationId xmlns:a16="http://schemas.microsoft.com/office/drawing/2014/main" id="{7D47F81C-B8AC-456B-998F-6FF5342B548B}"/>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n-US" dirty="0"/>
          </a:p>
        </p:txBody>
      </p:sp>
      <p:sp>
        <p:nvSpPr>
          <p:cNvPr id="6" name="Slide Number Placeholder 5">
            <a:extLst>
              <a:ext uri="{FF2B5EF4-FFF2-40B4-BE49-F238E27FC236}">
                <a16:creationId xmlns:a16="http://schemas.microsoft.com/office/drawing/2014/main" id="{B62F22A7-BF69-420F-A808-7A3A434DED94}"/>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7D05171B-0365-4A48-81EB-A4F424BC115A}"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Medicaid.PCKCOVID19@dch.ga.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hyperlink" Target="https://medicaid.georgia.gov/covid-1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dicaid.georgia.gov/document/document/telehealth-guidance/downloa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39">
            <a:extLst>
              <a:ext uri="{FF2B5EF4-FFF2-40B4-BE49-F238E27FC236}">
                <a16:creationId xmlns:a16="http://schemas.microsoft.com/office/drawing/2014/main" id="{7E80D6F1-B2B9-45AE-B06F-D7D6FE956013}"/>
              </a:ext>
            </a:extLst>
          </p:cNvPr>
          <p:cNvSpPr>
            <a:spLocks noGrp="1" noChangeArrowheads="1"/>
          </p:cNvSpPr>
          <p:nvPr>
            <p:ph type="subTitle" idx="1"/>
          </p:nvPr>
        </p:nvSpPr>
        <p:spPr>
          <a:xfrm>
            <a:off x="0" y="0"/>
            <a:ext cx="9296400" cy="7010400"/>
          </a:xfrm>
          <a:solidFill>
            <a:schemeClr val="bg1"/>
          </a:solidFill>
        </p:spPr>
        <p:txBody>
          <a:bodyPr/>
          <a:lstStyle/>
          <a:p>
            <a:pPr eaLnBrk="1" hangingPunct="1"/>
            <a:endParaRPr lang="en-US" altLang="en-US" dirty="0"/>
          </a:p>
        </p:txBody>
      </p:sp>
      <p:pic>
        <p:nvPicPr>
          <p:cNvPr id="5123" name="Picture 87" descr="PPTdesignC">
            <a:extLst>
              <a:ext uri="{FF2B5EF4-FFF2-40B4-BE49-F238E27FC236}">
                <a16:creationId xmlns:a16="http://schemas.microsoft.com/office/drawing/2014/main" id="{0B960B5B-57F6-4AB6-83E7-78A7496A0B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369425" cy="702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90">
            <a:extLst>
              <a:ext uri="{FF2B5EF4-FFF2-40B4-BE49-F238E27FC236}">
                <a16:creationId xmlns:a16="http://schemas.microsoft.com/office/drawing/2014/main" id="{E04ABB82-961F-4662-A871-CA59E9DAC06B}"/>
              </a:ext>
            </a:extLst>
          </p:cNvPr>
          <p:cNvSpPr>
            <a:spLocks noChangeArrowheads="1"/>
          </p:cNvSpPr>
          <p:nvPr/>
        </p:nvSpPr>
        <p:spPr bwMode="auto">
          <a:xfrm>
            <a:off x="152400" y="4419600"/>
            <a:ext cx="9067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Arial Narrow" panose="020B0606020202030204" pitchFamily="34" charset="0"/>
              </a:defRPr>
            </a:lvl2pPr>
            <a:lvl3pPr marL="1143000" indent="-228600">
              <a:spcBef>
                <a:spcPct val="20000"/>
              </a:spcBef>
              <a:buChar char="•"/>
              <a:defRPr sz="2400">
                <a:solidFill>
                  <a:schemeClr val="tx1"/>
                </a:solidFill>
                <a:latin typeface="Arial Narrow" panose="020B0606020202030204" pitchFamily="34" charset="0"/>
              </a:defRPr>
            </a:lvl3pPr>
            <a:lvl4pPr marL="1600200" indent="-228600">
              <a:spcBef>
                <a:spcPct val="20000"/>
              </a:spcBef>
              <a:buChar char="–"/>
              <a:defRPr sz="2000">
                <a:solidFill>
                  <a:schemeClr val="tx1"/>
                </a:solidFill>
                <a:latin typeface="Arial Narrow" panose="020B0606020202030204" pitchFamily="34" charset="0"/>
              </a:defRPr>
            </a:lvl4pPr>
            <a:lvl5pPr marL="2057400" indent="-228600">
              <a:spcBef>
                <a:spcPct val="20000"/>
              </a:spcBef>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har char="»"/>
              <a:defRPr sz="3200">
                <a:solidFill>
                  <a:schemeClr val="tx1"/>
                </a:solidFill>
                <a:latin typeface="Arial Narrow" panose="020B0606020202030204" pitchFamily="34" charset="0"/>
              </a:defRPr>
            </a:lvl9pPr>
          </a:lstStyle>
          <a:p>
            <a:pPr algn="ctr" eaLnBrk="1" hangingPunct="1">
              <a:lnSpc>
                <a:spcPct val="80000"/>
              </a:lnSpc>
              <a:buFontTx/>
              <a:buNone/>
            </a:pPr>
            <a:r>
              <a:rPr lang="en-US" altLang="en-US" sz="4000" dirty="0">
                <a:solidFill>
                  <a:schemeClr val="bg1"/>
                </a:solidFill>
                <a:latin typeface="Arial" panose="020B0604020202020204" pitchFamily="34" charset="0"/>
                <a:cs typeface="Arial" panose="020B0604020202020204" pitchFamily="34" charset="0"/>
              </a:rPr>
              <a:t>Brian Dowd</a:t>
            </a:r>
          </a:p>
          <a:p>
            <a:pPr algn="ctr" eaLnBrk="1" hangingPunct="1">
              <a:lnSpc>
                <a:spcPct val="80000"/>
              </a:lnSpc>
              <a:buFontTx/>
              <a:buNone/>
            </a:pPr>
            <a:r>
              <a:rPr lang="en-US" altLang="en-US" sz="2800" dirty="0">
                <a:solidFill>
                  <a:schemeClr val="bg1"/>
                </a:solidFill>
                <a:latin typeface="Arial" panose="020B0604020202020204" pitchFamily="34" charset="0"/>
                <a:cs typeface="Arial" panose="020B0604020202020204" pitchFamily="34" charset="0"/>
              </a:rPr>
              <a:t>Deputy Executive Director, Medical Assistance Plans </a:t>
            </a:r>
          </a:p>
          <a:p>
            <a:pPr algn="ctr" eaLnBrk="1" hangingPunct="1">
              <a:lnSpc>
                <a:spcPct val="80000"/>
              </a:lnSpc>
              <a:buFontTx/>
              <a:buNone/>
            </a:pPr>
            <a:r>
              <a:rPr lang="en-US" altLang="en-US" sz="2800" dirty="0">
                <a:solidFill>
                  <a:schemeClr val="bg1"/>
                </a:solidFill>
                <a:latin typeface="Arial" panose="020B0604020202020204" pitchFamily="34" charset="0"/>
                <a:cs typeface="Arial" panose="020B0604020202020204" pitchFamily="34" charset="0"/>
              </a:rPr>
              <a:t>Department of Community Health</a:t>
            </a:r>
          </a:p>
        </p:txBody>
      </p:sp>
      <p:sp>
        <p:nvSpPr>
          <p:cNvPr id="5125" name="Rectangle 93">
            <a:extLst>
              <a:ext uri="{FF2B5EF4-FFF2-40B4-BE49-F238E27FC236}">
                <a16:creationId xmlns:a16="http://schemas.microsoft.com/office/drawing/2014/main" id="{ED25DD00-8F74-44EB-9740-0FB1C6F9909E}"/>
              </a:ext>
            </a:extLst>
          </p:cNvPr>
          <p:cNvSpPr>
            <a:spLocks noChangeArrowheads="1"/>
          </p:cNvSpPr>
          <p:nvPr/>
        </p:nvSpPr>
        <p:spPr bwMode="auto">
          <a:xfrm>
            <a:off x="152400" y="5257800"/>
            <a:ext cx="8915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Arial Narrow" panose="020B0606020202030204" pitchFamily="34" charset="0"/>
              </a:defRPr>
            </a:lvl2pPr>
            <a:lvl3pPr marL="1143000" indent="-228600">
              <a:spcBef>
                <a:spcPct val="20000"/>
              </a:spcBef>
              <a:buChar char="•"/>
              <a:defRPr sz="2400">
                <a:solidFill>
                  <a:schemeClr val="tx1"/>
                </a:solidFill>
                <a:latin typeface="Arial Narrow" panose="020B0606020202030204" pitchFamily="34" charset="0"/>
              </a:defRPr>
            </a:lvl3pPr>
            <a:lvl4pPr marL="1600200" indent="-228600">
              <a:spcBef>
                <a:spcPct val="20000"/>
              </a:spcBef>
              <a:buChar char="–"/>
              <a:defRPr sz="2000">
                <a:solidFill>
                  <a:schemeClr val="tx1"/>
                </a:solidFill>
                <a:latin typeface="Arial Narrow" panose="020B0606020202030204" pitchFamily="34" charset="0"/>
              </a:defRPr>
            </a:lvl4pPr>
            <a:lvl5pPr marL="2057400" indent="-228600">
              <a:spcBef>
                <a:spcPct val="20000"/>
              </a:spcBef>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har char="»"/>
              <a:defRPr sz="3200">
                <a:solidFill>
                  <a:schemeClr val="tx1"/>
                </a:solidFill>
                <a:latin typeface="Arial Narrow" panose="020B0606020202030204" pitchFamily="34" charset="0"/>
              </a:defRPr>
            </a:lvl9pPr>
          </a:lstStyle>
          <a:p>
            <a:pPr eaLnBrk="1" hangingPunct="1">
              <a:lnSpc>
                <a:spcPct val="80000"/>
              </a:lnSpc>
              <a:buFontTx/>
              <a:buNone/>
            </a:pPr>
            <a:endParaRPr lang="en-US" altLang="en-US" sz="1600" b="1" dirty="0">
              <a:solidFill>
                <a:schemeClr val="bg1"/>
              </a:solidFill>
            </a:endParaRPr>
          </a:p>
        </p:txBody>
      </p:sp>
      <p:sp>
        <p:nvSpPr>
          <p:cNvPr id="5126" name="Rectangle 94">
            <a:extLst>
              <a:ext uri="{FF2B5EF4-FFF2-40B4-BE49-F238E27FC236}">
                <a16:creationId xmlns:a16="http://schemas.microsoft.com/office/drawing/2014/main" id="{E54D1712-E621-415F-9286-6BC1DF6CF85F}"/>
              </a:ext>
            </a:extLst>
          </p:cNvPr>
          <p:cNvSpPr>
            <a:spLocks noChangeArrowheads="1"/>
          </p:cNvSpPr>
          <p:nvPr/>
        </p:nvSpPr>
        <p:spPr bwMode="auto">
          <a:xfrm>
            <a:off x="7620000" y="6477000"/>
            <a:ext cx="1600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Arial Narrow" panose="020B0606020202030204" pitchFamily="34" charset="0"/>
              </a:defRPr>
            </a:lvl2pPr>
            <a:lvl3pPr marL="1143000" indent="-228600">
              <a:spcBef>
                <a:spcPct val="20000"/>
              </a:spcBef>
              <a:buChar char="•"/>
              <a:defRPr sz="2400">
                <a:solidFill>
                  <a:schemeClr val="tx1"/>
                </a:solidFill>
                <a:latin typeface="Arial Narrow" panose="020B0606020202030204" pitchFamily="34" charset="0"/>
              </a:defRPr>
            </a:lvl3pPr>
            <a:lvl4pPr marL="1600200" indent="-228600">
              <a:spcBef>
                <a:spcPct val="20000"/>
              </a:spcBef>
              <a:buChar char="–"/>
              <a:defRPr sz="2000">
                <a:solidFill>
                  <a:schemeClr val="tx1"/>
                </a:solidFill>
                <a:latin typeface="Arial Narrow" panose="020B0606020202030204" pitchFamily="34" charset="0"/>
              </a:defRPr>
            </a:lvl4pPr>
            <a:lvl5pPr marL="2057400" indent="-228600">
              <a:spcBef>
                <a:spcPct val="20000"/>
              </a:spcBef>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har char="»"/>
              <a:defRPr sz="3200">
                <a:solidFill>
                  <a:schemeClr val="tx1"/>
                </a:solidFill>
                <a:latin typeface="Arial Narrow" panose="020B0606020202030204" pitchFamily="34" charset="0"/>
              </a:defRPr>
            </a:lvl9pPr>
          </a:lstStyle>
          <a:p>
            <a:pPr algn="r" eaLnBrk="1" hangingPunct="1">
              <a:lnSpc>
                <a:spcPct val="80000"/>
              </a:lnSpc>
              <a:spcAft>
                <a:spcPct val="30000"/>
              </a:spcAft>
              <a:buFontTx/>
              <a:buNone/>
            </a:pPr>
            <a:r>
              <a:rPr lang="en-US" altLang="en-US" sz="1800" dirty="0">
                <a:solidFill>
                  <a:schemeClr val="bg1"/>
                </a:solidFill>
              </a:rPr>
              <a:t>April 16, 2020</a:t>
            </a:r>
          </a:p>
        </p:txBody>
      </p:sp>
      <p:pic>
        <p:nvPicPr>
          <p:cNvPr id="5127" name="Picture 95" descr="PPT_2011_collage">
            <a:extLst>
              <a:ext uri="{FF2B5EF4-FFF2-40B4-BE49-F238E27FC236}">
                <a16:creationId xmlns:a16="http://schemas.microsoft.com/office/drawing/2014/main" id="{42172A56-FA31-4DBA-9339-C1809077A7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8" y="2536825"/>
            <a:ext cx="9377363"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TextBox 9">
            <a:extLst>
              <a:ext uri="{FF2B5EF4-FFF2-40B4-BE49-F238E27FC236}">
                <a16:creationId xmlns:a16="http://schemas.microsoft.com/office/drawing/2014/main" id="{2CD6776B-EAAA-403D-BA66-1FB1D1BE3791}"/>
              </a:ext>
            </a:extLst>
          </p:cNvPr>
          <p:cNvSpPr txBox="1">
            <a:spLocks noChangeArrowheads="1"/>
          </p:cNvSpPr>
          <p:nvPr/>
        </p:nvSpPr>
        <p:spPr bwMode="auto">
          <a:xfrm>
            <a:off x="479425" y="1538288"/>
            <a:ext cx="617669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Narrow" panose="020B0606020202030204" pitchFamily="34" charset="0"/>
              </a:defRPr>
            </a:lvl1pPr>
            <a:lvl2pPr marL="742950" indent="-285750">
              <a:spcBef>
                <a:spcPct val="20000"/>
              </a:spcBef>
              <a:buChar char="–"/>
              <a:defRPr sz="2800">
                <a:solidFill>
                  <a:schemeClr val="tx1"/>
                </a:solidFill>
                <a:latin typeface="Arial Narrow" panose="020B0606020202030204" pitchFamily="34" charset="0"/>
              </a:defRPr>
            </a:lvl2pPr>
            <a:lvl3pPr marL="1143000" indent="-228600">
              <a:spcBef>
                <a:spcPct val="20000"/>
              </a:spcBef>
              <a:buChar char="•"/>
              <a:defRPr sz="2400">
                <a:solidFill>
                  <a:schemeClr val="tx1"/>
                </a:solidFill>
                <a:latin typeface="Arial Narrow" panose="020B0606020202030204" pitchFamily="34" charset="0"/>
              </a:defRPr>
            </a:lvl3pPr>
            <a:lvl4pPr marL="1600200" indent="-228600">
              <a:spcBef>
                <a:spcPct val="20000"/>
              </a:spcBef>
              <a:buChar char="–"/>
              <a:defRPr sz="2000">
                <a:solidFill>
                  <a:schemeClr val="tx1"/>
                </a:solidFill>
                <a:latin typeface="Arial Narrow" panose="020B0606020202030204" pitchFamily="34" charset="0"/>
              </a:defRPr>
            </a:lvl4pPr>
            <a:lvl5pPr marL="2057400" indent="-228600">
              <a:spcBef>
                <a:spcPct val="20000"/>
              </a:spcBef>
              <a:buChar char="»"/>
              <a:defRPr sz="3200">
                <a:solidFill>
                  <a:schemeClr val="tx1"/>
                </a:solidFill>
                <a:latin typeface="Arial Narrow" panose="020B0606020202030204" pitchFamily="34" charset="0"/>
              </a:defRPr>
            </a:lvl5pPr>
            <a:lvl6pPr marL="2514600" indent="-228600" eaLnBrk="0" fontAlgn="base" hangingPunct="0">
              <a:spcBef>
                <a:spcPct val="20000"/>
              </a:spcBef>
              <a:spcAft>
                <a:spcPct val="0"/>
              </a:spcAft>
              <a:buChar char="»"/>
              <a:defRPr sz="3200">
                <a:solidFill>
                  <a:schemeClr val="tx1"/>
                </a:solidFill>
                <a:latin typeface="Arial Narrow" panose="020B0606020202030204" pitchFamily="34" charset="0"/>
              </a:defRPr>
            </a:lvl6pPr>
            <a:lvl7pPr marL="2971800" indent="-228600" eaLnBrk="0" fontAlgn="base" hangingPunct="0">
              <a:spcBef>
                <a:spcPct val="20000"/>
              </a:spcBef>
              <a:spcAft>
                <a:spcPct val="0"/>
              </a:spcAft>
              <a:buChar char="»"/>
              <a:defRPr sz="3200">
                <a:solidFill>
                  <a:schemeClr val="tx1"/>
                </a:solidFill>
                <a:latin typeface="Arial Narrow" panose="020B0606020202030204" pitchFamily="34" charset="0"/>
              </a:defRPr>
            </a:lvl7pPr>
            <a:lvl8pPr marL="3429000" indent="-228600" eaLnBrk="0" fontAlgn="base" hangingPunct="0">
              <a:spcBef>
                <a:spcPct val="20000"/>
              </a:spcBef>
              <a:spcAft>
                <a:spcPct val="0"/>
              </a:spcAft>
              <a:buChar char="»"/>
              <a:defRPr sz="3200">
                <a:solidFill>
                  <a:schemeClr val="tx1"/>
                </a:solidFill>
                <a:latin typeface="Arial Narrow" panose="020B0606020202030204" pitchFamily="34" charset="0"/>
              </a:defRPr>
            </a:lvl8pPr>
            <a:lvl9pPr marL="3886200" indent="-228600" eaLnBrk="0" fontAlgn="base" hangingPunct="0">
              <a:spcBef>
                <a:spcPct val="20000"/>
              </a:spcBef>
              <a:spcAft>
                <a:spcPct val="0"/>
              </a:spcAft>
              <a:buChar char="»"/>
              <a:defRPr sz="3200">
                <a:solidFill>
                  <a:schemeClr val="tx1"/>
                </a:solidFill>
                <a:latin typeface="Arial Narrow" panose="020B0606020202030204" pitchFamily="34" charset="0"/>
              </a:defRPr>
            </a:lvl9pPr>
          </a:lstStyle>
          <a:p>
            <a:pPr algn="ctr" eaLnBrk="1" hangingPunct="1">
              <a:spcBef>
                <a:spcPct val="0"/>
              </a:spcBef>
              <a:buFontTx/>
              <a:buNone/>
            </a:pPr>
            <a:r>
              <a:rPr lang="en-US" altLang="en-US" sz="4400" dirty="0">
                <a:solidFill>
                  <a:schemeClr val="bg1"/>
                </a:solidFill>
              </a:rPr>
              <a:t>DCH Response to COVID-19</a:t>
            </a:r>
          </a:p>
        </p:txBody>
      </p:sp>
      <p:pic>
        <p:nvPicPr>
          <p:cNvPr id="5129" name="Picture 2">
            <a:extLst>
              <a:ext uri="{FF2B5EF4-FFF2-40B4-BE49-F238E27FC236}">
                <a16:creationId xmlns:a16="http://schemas.microsoft.com/office/drawing/2014/main" id="{C386EF84-7B19-4281-81A7-13023EC3ABD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76200"/>
            <a:ext cx="2667000"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2C9D5524-93BB-4964-B6A3-E64E420DCBB3}"/>
              </a:ext>
            </a:extLst>
          </p:cNvPr>
          <p:cNvSpPr>
            <a:spLocks noGrp="1" noChangeArrowheads="1"/>
          </p:cNvSpPr>
          <p:nvPr>
            <p:ph type="title"/>
          </p:nvPr>
        </p:nvSpPr>
        <p:spPr/>
        <p:txBody>
          <a:bodyPr/>
          <a:lstStyle/>
          <a:p>
            <a:r>
              <a:rPr lang="en-US" altLang="en-US" dirty="0"/>
              <a:t>Consent</a:t>
            </a:r>
          </a:p>
        </p:txBody>
      </p:sp>
      <p:sp>
        <p:nvSpPr>
          <p:cNvPr id="4" name="Rectangle 3">
            <a:extLst>
              <a:ext uri="{FF2B5EF4-FFF2-40B4-BE49-F238E27FC236}">
                <a16:creationId xmlns:a16="http://schemas.microsoft.com/office/drawing/2014/main" id="{E7F99E5E-CB8D-4CE3-979B-8734F11DD0B2}"/>
              </a:ext>
            </a:extLst>
          </p:cNvPr>
          <p:cNvSpPr txBox="1">
            <a:spLocks noChangeArrowheads="1"/>
          </p:cNvSpPr>
          <p:nvPr/>
        </p:nvSpPr>
        <p:spPr bwMode="auto">
          <a:xfrm>
            <a:off x="533400" y="1600200"/>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3200">
                <a:solidFill>
                  <a:schemeClr val="tx1"/>
                </a:solidFill>
                <a:latin typeface="+mn-lt"/>
              </a:defRPr>
            </a:lvl5pPr>
            <a:lvl6pPr marL="2514600" indent="-228600" algn="l" rtl="0" fontAlgn="base">
              <a:spcBef>
                <a:spcPct val="20000"/>
              </a:spcBef>
              <a:spcAft>
                <a:spcPct val="0"/>
              </a:spcAft>
              <a:buChar char="»"/>
              <a:defRPr sz="3200">
                <a:solidFill>
                  <a:schemeClr val="tx1"/>
                </a:solidFill>
                <a:latin typeface="+mn-lt"/>
              </a:defRPr>
            </a:lvl6pPr>
            <a:lvl7pPr marL="2971800" indent="-228600" algn="l" rtl="0" fontAlgn="base">
              <a:spcBef>
                <a:spcPct val="20000"/>
              </a:spcBef>
              <a:spcAft>
                <a:spcPct val="0"/>
              </a:spcAft>
              <a:buChar char="»"/>
              <a:defRPr sz="3200">
                <a:solidFill>
                  <a:schemeClr val="tx1"/>
                </a:solidFill>
                <a:latin typeface="+mn-lt"/>
              </a:defRPr>
            </a:lvl7pPr>
            <a:lvl8pPr marL="3429000" indent="-228600" algn="l" rtl="0" fontAlgn="base">
              <a:spcBef>
                <a:spcPct val="20000"/>
              </a:spcBef>
              <a:spcAft>
                <a:spcPct val="0"/>
              </a:spcAft>
              <a:buChar char="»"/>
              <a:defRPr sz="3200">
                <a:solidFill>
                  <a:schemeClr val="tx1"/>
                </a:solidFill>
                <a:latin typeface="+mn-lt"/>
              </a:defRPr>
            </a:lvl8pPr>
            <a:lvl9pPr marL="3886200" indent="-228600" algn="l" rtl="0" fontAlgn="base">
              <a:spcBef>
                <a:spcPct val="20000"/>
              </a:spcBef>
              <a:spcAft>
                <a:spcPct val="0"/>
              </a:spcAft>
              <a:buChar char="»"/>
              <a:defRPr sz="3200">
                <a:solidFill>
                  <a:schemeClr val="tx1"/>
                </a:solidFill>
                <a:latin typeface="+mn-lt"/>
              </a:defRPr>
            </a:lvl9pPr>
          </a:lstStyle>
          <a:p>
            <a:pPr marL="0" indent="0" eaLnBrk="1" hangingPunct="1">
              <a:spcBef>
                <a:spcPts val="0"/>
              </a:spcBef>
              <a:buFontTx/>
              <a:buNone/>
              <a:defRPr/>
            </a:pPr>
            <a:r>
              <a:rPr lang="en-US" sz="2000" b="1" kern="0" dirty="0"/>
              <a:t>Policy:</a:t>
            </a:r>
          </a:p>
          <a:p>
            <a:pPr marL="0" indent="0" eaLnBrk="1" hangingPunct="1">
              <a:buFontTx/>
              <a:buNone/>
              <a:defRPr/>
            </a:pPr>
            <a:r>
              <a:rPr lang="en-US" sz="2000" dirty="0"/>
              <a:t>“The patient must initiate the service and provide consent to be treated virtually, and the consent must be documented in the medical record with </a:t>
            </a:r>
            <a:r>
              <a:rPr lang="en-US" sz="2000" b="1" dirty="0"/>
              <a:t>date, time, and consenting/responsible party </a:t>
            </a:r>
            <a:r>
              <a:rPr lang="en-US" sz="2000" dirty="0"/>
              <a:t>before initiation of the service.” </a:t>
            </a:r>
          </a:p>
        </p:txBody>
      </p:sp>
      <p:sp>
        <p:nvSpPr>
          <p:cNvPr id="5" name="Content Placeholder 1">
            <a:extLst>
              <a:ext uri="{FF2B5EF4-FFF2-40B4-BE49-F238E27FC236}">
                <a16:creationId xmlns:a16="http://schemas.microsoft.com/office/drawing/2014/main" id="{23007643-FFD4-46F5-BCC6-C8923D572487}"/>
              </a:ext>
            </a:extLst>
          </p:cNvPr>
          <p:cNvSpPr txBox="1">
            <a:spLocks/>
          </p:cNvSpPr>
          <p:nvPr/>
        </p:nvSpPr>
        <p:spPr>
          <a:xfrm>
            <a:off x="4724400" y="1600200"/>
            <a:ext cx="4038600" cy="452596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3200">
                <a:solidFill>
                  <a:schemeClr val="tx1"/>
                </a:solidFill>
                <a:latin typeface="+mn-lt"/>
              </a:defRPr>
            </a:lvl5pPr>
            <a:lvl6pPr marL="2514600" indent="-228600" algn="l" rtl="0" fontAlgn="base">
              <a:spcBef>
                <a:spcPct val="20000"/>
              </a:spcBef>
              <a:spcAft>
                <a:spcPct val="0"/>
              </a:spcAft>
              <a:buChar char="»"/>
              <a:defRPr sz="3200">
                <a:solidFill>
                  <a:schemeClr val="tx1"/>
                </a:solidFill>
                <a:latin typeface="+mn-lt"/>
              </a:defRPr>
            </a:lvl6pPr>
            <a:lvl7pPr marL="2971800" indent="-228600" algn="l" rtl="0" fontAlgn="base">
              <a:spcBef>
                <a:spcPct val="20000"/>
              </a:spcBef>
              <a:spcAft>
                <a:spcPct val="0"/>
              </a:spcAft>
              <a:buChar char="»"/>
              <a:defRPr sz="3200">
                <a:solidFill>
                  <a:schemeClr val="tx1"/>
                </a:solidFill>
                <a:latin typeface="+mn-lt"/>
              </a:defRPr>
            </a:lvl7pPr>
            <a:lvl8pPr marL="3429000" indent="-228600" algn="l" rtl="0" fontAlgn="base">
              <a:spcBef>
                <a:spcPct val="20000"/>
              </a:spcBef>
              <a:spcAft>
                <a:spcPct val="0"/>
              </a:spcAft>
              <a:buChar char="»"/>
              <a:defRPr sz="3200">
                <a:solidFill>
                  <a:schemeClr val="tx1"/>
                </a:solidFill>
                <a:latin typeface="+mn-lt"/>
              </a:defRPr>
            </a:lvl8pPr>
            <a:lvl9pPr marL="3886200" indent="-228600" algn="l" rtl="0" fontAlgn="base">
              <a:spcBef>
                <a:spcPct val="20000"/>
              </a:spcBef>
              <a:spcAft>
                <a:spcPct val="0"/>
              </a:spcAft>
              <a:buChar char="»"/>
              <a:defRPr sz="3200">
                <a:solidFill>
                  <a:schemeClr val="tx1"/>
                </a:solidFill>
                <a:latin typeface="+mn-lt"/>
              </a:defRPr>
            </a:lvl9pPr>
          </a:lstStyle>
          <a:p>
            <a:pPr eaLnBrk="1" hangingPunct="1">
              <a:buFontTx/>
              <a:buNone/>
              <a:defRPr/>
            </a:pPr>
            <a:r>
              <a:rPr lang="en-US" altLang="en-US" sz="2000" b="1" kern="0" dirty="0"/>
              <a:t>What this means for you:</a:t>
            </a:r>
          </a:p>
          <a:p>
            <a:pPr>
              <a:defRPr/>
            </a:pPr>
            <a:r>
              <a:rPr lang="en-US" sz="2000" kern="0" dirty="0"/>
              <a:t>Verbal consent is acceptable</a:t>
            </a:r>
          </a:p>
          <a:p>
            <a:pPr>
              <a:defRPr/>
            </a:pPr>
            <a:r>
              <a:rPr lang="en-US" sz="2000" kern="0" dirty="0"/>
              <a:t>No hard copy consent form is required</a:t>
            </a:r>
          </a:p>
          <a:p>
            <a:pPr>
              <a:defRPr/>
            </a:pPr>
            <a:r>
              <a:rPr lang="en-US" sz="2000" kern="0" dirty="0"/>
              <a:t>Once received, the consent </a:t>
            </a:r>
            <a:r>
              <a:rPr lang="en-US" sz="2000" i="1" kern="0" dirty="0"/>
              <a:t>must</a:t>
            </a:r>
            <a:r>
              <a:rPr lang="en-US" sz="2000" kern="0" dirty="0"/>
              <a:t> be notated in the member’s file/medical record with date, time, and consenting party (prior to rendering service)</a:t>
            </a:r>
          </a:p>
        </p:txBody>
      </p:sp>
      <p:cxnSp>
        <p:nvCxnSpPr>
          <p:cNvPr id="6" name="Straight Connector 5">
            <a:extLst>
              <a:ext uri="{FF2B5EF4-FFF2-40B4-BE49-F238E27FC236}">
                <a16:creationId xmlns:a16="http://schemas.microsoft.com/office/drawing/2014/main" id="{E25FDB4B-7FD1-4867-85C2-EB10595AEC8F}"/>
              </a:ext>
            </a:extLst>
          </p:cNvPr>
          <p:cNvCxnSpPr/>
          <p:nvPr/>
        </p:nvCxnSpPr>
        <p:spPr>
          <a:xfrm>
            <a:off x="4533900" y="1600200"/>
            <a:ext cx="0" cy="480060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1E2A2B48-E4DA-43BA-9594-3D6F8692C35C}"/>
              </a:ext>
            </a:extLst>
          </p:cNvPr>
          <p:cNvSpPr>
            <a:spLocks noGrp="1" noChangeArrowheads="1"/>
          </p:cNvSpPr>
          <p:nvPr>
            <p:ph type="title"/>
          </p:nvPr>
        </p:nvSpPr>
        <p:spPr/>
        <p:txBody>
          <a:bodyPr/>
          <a:lstStyle/>
          <a:p>
            <a:r>
              <a:rPr lang="en-US" altLang="en-US" dirty="0"/>
              <a:t>HIPAA</a:t>
            </a:r>
          </a:p>
        </p:txBody>
      </p:sp>
      <p:sp>
        <p:nvSpPr>
          <p:cNvPr id="8" name="Rectangle 3">
            <a:extLst>
              <a:ext uri="{FF2B5EF4-FFF2-40B4-BE49-F238E27FC236}">
                <a16:creationId xmlns:a16="http://schemas.microsoft.com/office/drawing/2014/main" id="{03C2DB40-B6C4-477F-9867-5AA97DFD6BAC}"/>
              </a:ext>
            </a:extLst>
          </p:cNvPr>
          <p:cNvSpPr txBox="1">
            <a:spLocks noChangeArrowheads="1"/>
          </p:cNvSpPr>
          <p:nvPr/>
        </p:nvSpPr>
        <p:spPr bwMode="auto">
          <a:xfrm>
            <a:off x="533400" y="1600200"/>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3200">
                <a:solidFill>
                  <a:schemeClr val="tx1"/>
                </a:solidFill>
                <a:latin typeface="+mn-lt"/>
              </a:defRPr>
            </a:lvl5pPr>
            <a:lvl6pPr marL="2514600" indent="-228600" algn="l" rtl="0" fontAlgn="base">
              <a:spcBef>
                <a:spcPct val="20000"/>
              </a:spcBef>
              <a:spcAft>
                <a:spcPct val="0"/>
              </a:spcAft>
              <a:buChar char="»"/>
              <a:defRPr sz="3200">
                <a:solidFill>
                  <a:schemeClr val="tx1"/>
                </a:solidFill>
                <a:latin typeface="+mn-lt"/>
              </a:defRPr>
            </a:lvl6pPr>
            <a:lvl7pPr marL="2971800" indent="-228600" algn="l" rtl="0" fontAlgn="base">
              <a:spcBef>
                <a:spcPct val="20000"/>
              </a:spcBef>
              <a:spcAft>
                <a:spcPct val="0"/>
              </a:spcAft>
              <a:buChar char="»"/>
              <a:defRPr sz="3200">
                <a:solidFill>
                  <a:schemeClr val="tx1"/>
                </a:solidFill>
                <a:latin typeface="+mn-lt"/>
              </a:defRPr>
            </a:lvl7pPr>
            <a:lvl8pPr marL="3429000" indent="-228600" algn="l" rtl="0" fontAlgn="base">
              <a:spcBef>
                <a:spcPct val="20000"/>
              </a:spcBef>
              <a:spcAft>
                <a:spcPct val="0"/>
              </a:spcAft>
              <a:buChar char="»"/>
              <a:defRPr sz="3200">
                <a:solidFill>
                  <a:schemeClr val="tx1"/>
                </a:solidFill>
                <a:latin typeface="+mn-lt"/>
              </a:defRPr>
            </a:lvl8pPr>
            <a:lvl9pPr marL="3886200" indent="-228600" algn="l" rtl="0" fontAlgn="base">
              <a:spcBef>
                <a:spcPct val="20000"/>
              </a:spcBef>
              <a:spcAft>
                <a:spcPct val="0"/>
              </a:spcAft>
              <a:buChar char="»"/>
              <a:defRPr sz="3200">
                <a:solidFill>
                  <a:schemeClr val="tx1"/>
                </a:solidFill>
                <a:latin typeface="+mn-lt"/>
              </a:defRPr>
            </a:lvl9pPr>
          </a:lstStyle>
          <a:p>
            <a:pPr marL="0" indent="0" eaLnBrk="1" hangingPunct="1">
              <a:spcBef>
                <a:spcPts val="0"/>
              </a:spcBef>
              <a:buFontTx/>
              <a:buNone/>
              <a:defRPr/>
            </a:pPr>
            <a:r>
              <a:rPr lang="en-US" sz="2000" b="1" kern="0" dirty="0">
                <a:latin typeface="+mj-lt"/>
              </a:rPr>
              <a:t>Policy:</a:t>
            </a:r>
          </a:p>
          <a:p>
            <a:pPr marL="0" indent="0" eaLnBrk="1" hangingPunct="1">
              <a:buFontTx/>
              <a:buNone/>
              <a:defRPr/>
            </a:pPr>
            <a:r>
              <a:rPr lang="en-US" sz="2000" dirty="0">
                <a:latin typeface="+mj-lt"/>
              </a:rPr>
              <a:t>“…authorize use of telephones that have </a:t>
            </a:r>
            <a:r>
              <a:rPr lang="en-US" sz="2000" b="1" dirty="0">
                <a:latin typeface="+mj-lt"/>
              </a:rPr>
              <a:t>audio and video capabilities </a:t>
            </a:r>
            <a:r>
              <a:rPr lang="en-US" sz="2000" dirty="0">
                <a:latin typeface="+mj-lt"/>
              </a:rPr>
              <a:t>for the furnishing of telehealth services... In addition, effective immediately, the HHS Office for Civil Rights (OCR) will exercise enforcement discretion and </a:t>
            </a:r>
            <a:r>
              <a:rPr lang="en-US" sz="2000" b="1" dirty="0">
                <a:latin typeface="+mj-lt"/>
              </a:rPr>
              <a:t>waive penalties for HIPAA violations</a:t>
            </a:r>
            <a:r>
              <a:rPr lang="en-US" sz="2000" dirty="0">
                <a:latin typeface="+mj-lt"/>
              </a:rPr>
              <a:t> against health care providers that serve patients in good faith through everyday communications technologies, such as </a:t>
            </a:r>
            <a:r>
              <a:rPr lang="en-US" sz="2000" b="1" dirty="0">
                <a:latin typeface="+mj-lt"/>
              </a:rPr>
              <a:t>FaceTime</a:t>
            </a:r>
            <a:r>
              <a:rPr lang="en-US" sz="2000" dirty="0">
                <a:latin typeface="+mj-lt"/>
              </a:rPr>
              <a:t> or </a:t>
            </a:r>
            <a:r>
              <a:rPr lang="en-US" sz="2000" b="1" dirty="0">
                <a:latin typeface="+mj-lt"/>
              </a:rPr>
              <a:t>Skype</a:t>
            </a:r>
            <a:r>
              <a:rPr lang="en-US" sz="2000" dirty="0">
                <a:latin typeface="+mj-lt"/>
              </a:rPr>
              <a:t>, during the COVID-19 nationwide public health emergency.”</a:t>
            </a:r>
            <a:endParaRPr lang="en-US" altLang="en-US" sz="2000" dirty="0">
              <a:latin typeface="+mj-lt"/>
            </a:endParaRPr>
          </a:p>
        </p:txBody>
      </p:sp>
      <p:sp>
        <p:nvSpPr>
          <p:cNvPr id="9" name="Content Placeholder 1">
            <a:extLst>
              <a:ext uri="{FF2B5EF4-FFF2-40B4-BE49-F238E27FC236}">
                <a16:creationId xmlns:a16="http://schemas.microsoft.com/office/drawing/2014/main" id="{EA671321-A54C-460E-BA71-9E845E0A1DCD}"/>
              </a:ext>
            </a:extLst>
          </p:cNvPr>
          <p:cNvSpPr txBox="1">
            <a:spLocks/>
          </p:cNvSpPr>
          <p:nvPr/>
        </p:nvSpPr>
        <p:spPr>
          <a:xfrm>
            <a:off x="4724400" y="1600200"/>
            <a:ext cx="4038600" cy="452596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3200">
                <a:solidFill>
                  <a:schemeClr val="tx1"/>
                </a:solidFill>
                <a:latin typeface="+mn-lt"/>
              </a:defRPr>
            </a:lvl5pPr>
            <a:lvl6pPr marL="2514600" indent="-228600" algn="l" rtl="0" fontAlgn="base">
              <a:spcBef>
                <a:spcPct val="20000"/>
              </a:spcBef>
              <a:spcAft>
                <a:spcPct val="0"/>
              </a:spcAft>
              <a:buChar char="»"/>
              <a:defRPr sz="3200">
                <a:solidFill>
                  <a:schemeClr val="tx1"/>
                </a:solidFill>
                <a:latin typeface="+mn-lt"/>
              </a:defRPr>
            </a:lvl6pPr>
            <a:lvl7pPr marL="2971800" indent="-228600" algn="l" rtl="0" fontAlgn="base">
              <a:spcBef>
                <a:spcPct val="20000"/>
              </a:spcBef>
              <a:spcAft>
                <a:spcPct val="0"/>
              </a:spcAft>
              <a:buChar char="»"/>
              <a:defRPr sz="3200">
                <a:solidFill>
                  <a:schemeClr val="tx1"/>
                </a:solidFill>
                <a:latin typeface="+mn-lt"/>
              </a:defRPr>
            </a:lvl7pPr>
            <a:lvl8pPr marL="3429000" indent="-228600" algn="l" rtl="0" fontAlgn="base">
              <a:spcBef>
                <a:spcPct val="20000"/>
              </a:spcBef>
              <a:spcAft>
                <a:spcPct val="0"/>
              </a:spcAft>
              <a:buChar char="»"/>
              <a:defRPr sz="3200">
                <a:solidFill>
                  <a:schemeClr val="tx1"/>
                </a:solidFill>
                <a:latin typeface="+mn-lt"/>
              </a:defRPr>
            </a:lvl8pPr>
            <a:lvl9pPr marL="3886200" indent="-228600" algn="l" rtl="0" fontAlgn="base">
              <a:spcBef>
                <a:spcPct val="20000"/>
              </a:spcBef>
              <a:spcAft>
                <a:spcPct val="0"/>
              </a:spcAft>
              <a:buChar char="»"/>
              <a:defRPr sz="3200">
                <a:solidFill>
                  <a:schemeClr val="tx1"/>
                </a:solidFill>
                <a:latin typeface="+mn-lt"/>
              </a:defRPr>
            </a:lvl9pPr>
          </a:lstStyle>
          <a:p>
            <a:pPr eaLnBrk="1" hangingPunct="1">
              <a:buFontTx/>
              <a:buNone/>
              <a:defRPr/>
            </a:pPr>
            <a:r>
              <a:rPr lang="en-US" altLang="en-US" sz="2000" b="1" kern="0" dirty="0"/>
              <a:t>What this means for you:</a:t>
            </a:r>
          </a:p>
          <a:p>
            <a:pPr>
              <a:defRPr/>
            </a:pPr>
            <a:r>
              <a:rPr lang="en-US" sz="2000" kern="0" dirty="0"/>
              <a:t>Services can be rendered via platforms such as FaceTime and/or Skype, </a:t>
            </a:r>
            <a:r>
              <a:rPr lang="en-US" sz="2000" i="1" kern="0" dirty="0"/>
              <a:t>as long as </a:t>
            </a:r>
            <a:r>
              <a:rPr lang="en-US" sz="2000" kern="0" dirty="0"/>
              <a:t>it is used for two-way, real-time interactive communication</a:t>
            </a:r>
          </a:p>
          <a:p>
            <a:pPr>
              <a:defRPr/>
            </a:pPr>
            <a:r>
              <a:rPr lang="en-US" sz="2000" kern="0" dirty="0"/>
              <a:t>HIPAA violation penalties are being waived for services rendered in good faith via the aforementioned platforms</a:t>
            </a:r>
          </a:p>
          <a:p>
            <a:pPr>
              <a:defRPr/>
            </a:pPr>
            <a:r>
              <a:rPr lang="en-US" sz="2000" kern="0" dirty="0"/>
              <a:t>Choose enabling technology platforms as-available from preferred continuum on the next slide</a:t>
            </a:r>
          </a:p>
        </p:txBody>
      </p:sp>
      <p:cxnSp>
        <p:nvCxnSpPr>
          <p:cNvPr id="10" name="Straight Connector 9">
            <a:extLst>
              <a:ext uri="{FF2B5EF4-FFF2-40B4-BE49-F238E27FC236}">
                <a16:creationId xmlns:a16="http://schemas.microsoft.com/office/drawing/2014/main" id="{7909FB58-56AE-4049-9BE7-7A45EEFB0BA9}"/>
              </a:ext>
            </a:extLst>
          </p:cNvPr>
          <p:cNvCxnSpPr/>
          <p:nvPr/>
        </p:nvCxnSpPr>
        <p:spPr>
          <a:xfrm>
            <a:off x="4533900" y="1600200"/>
            <a:ext cx="0" cy="480060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00338275-7DD1-4DE7-B2C6-D866E148E39A}"/>
              </a:ext>
            </a:extLst>
          </p:cNvPr>
          <p:cNvSpPr>
            <a:spLocks noGrp="1" noChangeArrowheads="1"/>
          </p:cNvSpPr>
          <p:nvPr>
            <p:ph type="title"/>
          </p:nvPr>
        </p:nvSpPr>
        <p:spPr/>
        <p:txBody>
          <a:bodyPr/>
          <a:lstStyle/>
          <a:p>
            <a:r>
              <a:rPr lang="en-US" altLang="en-US" dirty="0"/>
              <a:t>Good Faith Modes of Communication</a:t>
            </a:r>
          </a:p>
        </p:txBody>
      </p:sp>
      <p:sp>
        <p:nvSpPr>
          <p:cNvPr id="36" name="Rectangle 35">
            <a:extLst>
              <a:ext uri="{FF2B5EF4-FFF2-40B4-BE49-F238E27FC236}">
                <a16:creationId xmlns:a16="http://schemas.microsoft.com/office/drawing/2014/main" id="{30A91C9A-3A20-4396-8C6D-DFDDD198BC13}"/>
              </a:ext>
            </a:extLst>
          </p:cNvPr>
          <p:cNvSpPr/>
          <p:nvPr/>
        </p:nvSpPr>
        <p:spPr bwMode="gray">
          <a:xfrm>
            <a:off x="971550" y="3473450"/>
            <a:ext cx="7215188" cy="795338"/>
          </a:xfrm>
          <a:prstGeom prst="rect">
            <a:avLst/>
          </a:prstGeom>
          <a:gradFill flip="none" rotWithShape="1">
            <a:gsLst>
              <a:gs pos="0">
                <a:srgbClr val="0F9CD8">
                  <a:tint val="66000"/>
                  <a:satMod val="160000"/>
                </a:srgbClr>
              </a:gs>
              <a:gs pos="50000">
                <a:srgbClr val="0F9CD8">
                  <a:tint val="44500"/>
                  <a:satMod val="160000"/>
                </a:srgbClr>
              </a:gs>
              <a:gs pos="100000">
                <a:srgbClr val="0F9CD8">
                  <a:tint val="23500"/>
                  <a:satMod val="160000"/>
                </a:srgbClr>
              </a:gs>
            </a:gsLst>
            <a:lin ang="10800000" scaled="1"/>
            <a:tileRect/>
          </a:gradFill>
          <a:ln w="19050" algn="ctr">
            <a:noFill/>
            <a:miter lim="800000"/>
            <a:headEnd/>
            <a:tailEnd/>
          </a:ln>
        </p:spPr>
        <p:txBody>
          <a:bodyPr lIns="88900" tIns="88900" rIns="88900" bIns="88900" anchor="ctr"/>
          <a:lstStyle/>
          <a:p>
            <a:pPr algn="ctr" eaLnBrk="1" fontAlgn="auto" hangingPunct="1">
              <a:lnSpc>
                <a:spcPct val="106000"/>
              </a:lnSpc>
              <a:spcBef>
                <a:spcPts val="0"/>
              </a:spcBef>
              <a:spcAft>
                <a:spcPts val="0"/>
              </a:spcAft>
              <a:buFont typeface="Wingdings 2" pitchFamily="18" charset="2"/>
              <a:buNone/>
              <a:defRPr/>
            </a:pPr>
            <a:endParaRPr lang="en-US" sz="1600" b="1" kern="0" dirty="0">
              <a:solidFill>
                <a:srgbClr val="FFFFFF"/>
              </a:solidFill>
              <a:latin typeface="+mj-lt"/>
            </a:endParaRPr>
          </a:p>
        </p:txBody>
      </p:sp>
      <p:sp>
        <p:nvSpPr>
          <p:cNvPr id="23556" name="TextBox 21">
            <a:extLst>
              <a:ext uri="{FF2B5EF4-FFF2-40B4-BE49-F238E27FC236}">
                <a16:creationId xmlns:a16="http://schemas.microsoft.com/office/drawing/2014/main" id="{01660995-7934-4446-9A0E-EDFBAB6648AE}"/>
              </a:ext>
            </a:extLst>
          </p:cNvPr>
          <p:cNvSpPr txBox="1">
            <a:spLocks noChangeArrowheads="1"/>
          </p:cNvSpPr>
          <p:nvPr/>
        </p:nvSpPr>
        <p:spPr bwMode="auto">
          <a:xfrm>
            <a:off x="3803650" y="4552950"/>
            <a:ext cx="12668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7613">
              <a:spcBef>
                <a:spcPct val="20000"/>
              </a:spcBef>
              <a:buChar char="•"/>
              <a:defRPr sz="3200">
                <a:solidFill>
                  <a:schemeClr val="tx1"/>
                </a:solidFill>
                <a:latin typeface="Arial Narrow" panose="020B0606020202030204" pitchFamily="34" charset="0"/>
              </a:defRPr>
            </a:lvl1pPr>
            <a:lvl2pPr marL="608013" indent="-285750" defTabSz="1217613">
              <a:spcBef>
                <a:spcPct val="20000"/>
              </a:spcBef>
              <a:buChar char="–"/>
              <a:defRPr sz="2800">
                <a:solidFill>
                  <a:schemeClr val="tx1"/>
                </a:solidFill>
                <a:latin typeface="Arial Narrow" panose="020B0606020202030204" pitchFamily="34" charset="0"/>
              </a:defRPr>
            </a:lvl2pPr>
            <a:lvl3pPr marL="1217613" indent="-228600" defTabSz="1217613">
              <a:spcBef>
                <a:spcPct val="20000"/>
              </a:spcBef>
              <a:buChar char="•"/>
              <a:defRPr sz="2400">
                <a:solidFill>
                  <a:schemeClr val="tx1"/>
                </a:solidFill>
                <a:latin typeface="Arial Narrow" panose="020B0606020202030204" pitchFamily="34" charset="0"/>
              </a:defRPr>
            </a:lvl3pPr>
            <a:lvl4pPr marL="1827213" indent="-228600" defTabSz="1217613">
              <a:spcBef>
                <a:spcPct val="20000"/>
              </a:spcBef>
              <a:buChar char="–"/>
              <a:defRPr sz="2000">
                <a:solidFill>
                  <a:schemeClr val="tx1"/>
                </a:solidFill>
                <a:latin typeface="Arial Narrow" panose="020B0606020202030204" pitchFamily="34" charset="0"/>
              </a:defRPr>
            </a:lvl4pPr>
            <a:lvl5pPr marL="2436813" indent="-228600" defTabSz="1217613">
              <a:spcBef>
                <a:spcPct val="20000"/>
              </a:spcBef>
              <a:buChar char="»"/>
              <a:defRPr sz="3200">
                <a:solidFill>
                  <a:schemeClr val="tx1"/>
                </a:solidFill>
                <a:latin typeface="Arial Narrow" panose="020B0606020202030204" pitchFamily="34" charset="0"/>
              </a:defRPr>
            </a:lvl5pPr>
            <a:lvl6pPr marL="2894013" indent="-228600" defTabSz="1217613" eaLnBrk="0" fontAlgn="base" hangingPunct="0">
              <a:spcBef>
                <a:spcPct val="20000"/>
              </a:spcBef>
              <a:spcAft>
                <a:spcPct val="0"/>
              </a:spcAft>
              <a:buChar char="»"/>
              <a:defRPr sz="3200">
                <a:solidFill>
                  <a:schemeClr val="tx1"/>
                </a:solidFill>
                <a:latin typeface="Arial Narrow" panose="020B0606020202030204" pitchFamily="34" charset="0"/>
              </a:defRPr>
            </a:lvl6pPr>
            <a:lvl7pPr marL="3351213" indent="-228600" defTabSz="1217613" eaLnBrk="0" fontAlgn="base" hangingPunct="0">
              <a:spcBef>
                <a:spcPct val="20000"/>
              </a:spcBef>
              <a:spcAft>
                <a:spcPct val="0"/>
              </a:spcAft>
              <a:buChar char="»"/>
              <a:defRPr sz="3200">
                <a:solidFill>
                  <a:schemeClr val="tx1"/>
                </a:solidFill>
                <a:latin typeface="Arial Narrow" panose="020B0606020202030204" pitchFamily="34" charset="0"/>
              </a:defRPr>
            </a:lvl7pPr>
            <a:lvl8pPr marL="3808413" indent="-228600" defTabSz="1217613" eaLnBrk="0" fontAlgn="base" hangingPunct="0">
              <a:spcBef>
                <a:spcPct val="20000"/>
              </a:spcBef>
              <a:spcAft>
                <a:spcPct val="0"/>
              </a:spcAft>
              <a:buChar char="»"/>
              <a:defRPr sz="3200">
                <a:solidFill>
                  <a:schemeClr val="tx1"/>
                </a:solidFill>
                <a:latin typeface="Arial Narrow" panose="020B0606020202030204" pitchFamily="34" charset="0"/>
              </a:defRPr>
            </a:lvl8pPr>
            <a:lvl9pPr marL="4265613" indent="-228600" defTabSz="1217613" eaLnBrk="0" fontAlgn="base" hangingPunct="0">
              <a:spcBef>
                <a:spcPct val="20000"/>
              </a:spcBef>
              <a:spcAft>
                <a:spcPct val="0"/>
              </a:spcAft>
              <a:buChar char="»"/>
              <a:defRPr sz="3200">
                <a:solidFill>
                  <a:schemeClr val="tx1"/>
                </a:solidFill>
                <a:latin typeface="Arial Narrow" panose="020B0606020202030204" pitchFamily="34" charset="0"/>
              </a:defRPr>
            </a:lvl9pPr>
          </a:lstStyle>
          <a:p>
            <a:pPr algn="ctr" eaLnBrk="1" hangingPunct="1">
              <a:spcBef>
                <a:spcPts val="200"/>
              </a:spcBef>
              <a:buFontTx/>
              <a:buNone/>
            </a:pPr>
            <a:r>
              <a:rPr lang="en-US" altLang="en-US" sz="1400" b="1" dirty="0">
                <a:solidFill>
                  <a:srgbClr val="000000"/>
                </a:solidFill>
              </a:rPr>
              <a:t>Telephonic </a:t>
            </a:r>
          </a:p>
        </p:txBody>
      </p:sp>
      <p:sp>
        <p:nvSpPr>
          <p:cNvPr id="23557" name="TextBox 21">
            <a:extLst>
              <a:ext uri="{FF2B5EF4-FFF2-40B4-BE49-F238E27FC236}">
                <a16:creationId xmlns:a16="http://schemas.microsoft.com/office/drawing/2014/main" id="{E9058F36-5694-4496-888F-7C51F0D5CFE7}"/>
              </a:ext>
            </a:extLst>
          </p:cNvPr>
          <p:cNvSpPr txBox="1">
            <a:spLocks noChangeArrowheads="1"/>
          </p:cNvSpPr>
          <p:nvPr/>
        </p:nvSpPr>
        <p:spPr bwMode="auto">
          <a:xfrm>
            <a:off x="428625" y="4445000"/>
            <a:ext cx="11271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7613">
              <a:spcBef>
                <a:spcPct val="20000"/>
              </a:spcBef>
              <a:buChar char="•"/>
              <a:defRPr sz="3200">
                <a:solidFill>
                  <a:schemeClr val="tx1"/>
                </a:solidFill>
                <a:latin typeface="Arial Narrow" panose="020B0606020202030204" pitchFamily="34" charset="0"/>
              </a:defRPr>
            </a:lvl1pPr>
            <a:lvl2pPr marL="608013" indent="-285750" defTabSz="1217613">
              <a:spcBef>
                <a:spcPct val="20000"/>
              </a:spcBef>
              <a:buChar char="–"/>
              <a:defRPr sz="2800">
                <a:solidFill>
                  <a:schemeClr val="tx1"/>
                </a:solidFill>
                <a:latin typeface="Arial Narrow" panose="020B0606020202030204" pitchFamily="34" charset="0"/>
              </a:defRPr>
            </a:lvl2pPr>
            <a:lvl3pPr marL="1217613" indent="-228600" defTabSz="1217613">
              <a:spcBef>
                <a:spcPct val="20000"/>
              </a:spcBef>
              <a:buChar char="•"/>
              <a:defRPr sz="2400">
                <a:solidFill>
                  <a:schemeClr val="tx1"/>
                </a:solidFill>
                <a:latin typeface="Arial Narrow" panose="020B0606020202030204" pitchFamily="34" charset="0"/>
              </a:defRPr>
            </a:lvl3pPr>
            <a:lvl4pPr marL="1827213" indent="-228600" defTabSz="1217613">
              <a:spcBef>
                <a:spcPct val="20000"/>
              </a:spcBef>
              <a:buChar char="–"/>
              <a:defRPr sz="2000">
                <a:solidFill>
                  <a:schemeClr val="tx1"/>
                </a:solidFill>
                <a:latin typeface="Arial Narrow" panose="020B0606020202030204" pitchFamily="34" charset="0"/>
              </a:defRPr>
            </a:lvl4pPr>
            <a:lvl5pPr marL="2436813" indent="-228600" defTabSz="1217613">
              <a:spcBef>
                <a:spcPct val="20000"/>
              </a:spcBef>
              <a:buChar char="»"/>
              <a:defRPr sz="3200">
                <a:solidFill>
                  <a:schemeClr val="tx1"/>
                </a:solidFill>
                <a:latin typeface="Arial Narrow" panose="020B0606020202030204" pitchFamily="34" charset="0"/>
              </a:defRPr>
            </a:lvl5pPr>
            <a:lvl6pPr marL="2894013" indent="-228600" defTabSz="1217613" eaLnBrk="0" fontAlgn="base" hangingPunct="0">
              <a:spcBef>
                <a:spcPct val="20000"/>
              </a:spcBef>
              <a:spcAft>
                <a:spcPct val="0"/>
              </a:spcAft>
              <a:buChar char="»"/>
              <a:defRPr sz="3200">
                <a:solidFill>
                  <a:schemeClr val="tx1"/>
                </a:solidFill>
                <a:latin typeface="Arial Narrow" panose="020B0606020202030204" pitchFamily="34" charset="0"/>
              </a:defRPr>
            </a:lvl6pPr>
            <a:lvl7pPr marL="3351213" indent="-228600" defTabSz="1217613" eaLnBrk="0" fontAlgn="base" hangingPunct="0">
              <a:spcBef>
                <a:spcPct val="20000"/>
              </a:spcBef>
              <a:spcAft>
                <a:spcPct val="0"/>
              </a:spcAft>
              <a:buChar char="»"/>
              <a:defRPr sz="3200">
                <a:solidFill>
                  <a:schemeClr val="tx1"/>
                </a:solidFill>
                <a:latin typeface="Arial Narrow" panose="020B0606020202030204" pitchFamily="34" charset="0"/>
              </a:defRPr>
            </a:lvl7pPr>
            <a:lvl8pPr marL="3808413" indent="-228600" defTabSz="1217613" eaLnBrk="0" fontAlgn="base" hangingPunct="0">
              <a:spcBef>
                <a:spcPct val="20000"/>
              </a:spcBef>
              <a:spcAft>
                <a:spcPct val="0"/>
              </a:spcAft>
              <a:buChar char="»"/>
              <a:defRPr sz="3200">
                <a:solidFill>
                  <a:schemeClr val="tx1"/>
                </a:solidFill>
                <a:latin typeface="Arial Narrow" panose="020B0606020202030204" pitchFamily="34" charset="0"/>
              </a:defRPr>
            </a:lvl8pPr>
            <a:lvl9pPr marL="4265613" indent="-228600" defTabSz="1217613" eaLnBrk="0" fontAlgn="base" hangingPunct="0">
              <a:spcBef>
                <a:spcPct val="20000"/>
              </a:spcBef>
              <a:spcAft>
                <a:spcPct val="0"/>
              </a:spcAft>
              <a:buChar char="»"/>
              <a:defRPr sz="3200">
                <a:solidFill>
                  <a:schemeClr val="tx1"/>
                </a:solidFill>
                <a:latin typeface="Arial Narrow" panose="020B0606020202030204" pitchFamily="34" charset="0"/>
              </a:defRPr>
            </a:lvl9pPr>
          </a:lstStyle>
          <a:p>
            <a:pPr algn="ctr" eaLnBrk="1" hangingPunct="1">
              <a:spcBef>
                <a:spcPct val="0"/>
              </a:spcBef>
              <a:buFontTx/>
              <a:buNone/>
            </a:pPr>
            <a:r>
              <a:rPr lang="en-US" altLang="en-US" sz="1400" b="1" dirty="0">
                <a:solidFill>
                  <a:srgbClr val="000000"/>
                </a:solidFill>
              </a:rPr>
              <a:t>Written Communication</a:t>
            </a:r>
          </a:p>
        </p:txBody>
      </p:sp>
      <p:sp>
        <p:nvSpPr>
          <p:cNvPr id="23558" name="TextBox 21">
            <a:extLst>
              <a:ext uri="{FF2B5EF4-FFF2-40B4-BE49-F238E27FC236}">
                <a16:creationId xmlns:a16="http://schemas.microsoft.com/office/drawing/2014/main" id="{82980C32-603B-4973-981E-9C1499D0DE69}"/>
              </a:ext>
            </a:extLst>
          </p:cNvPr>
          <p:cNvSpPr txBox="1">
            <a:spLocks noChangeArrowheads="1"/>
          </p:cNvSpPr>
          <p:nvPr/>
        </p:nvSpPr>
        <p:spPr bwMode="auto">
          <a:xfrm>
            <a:off x="7123113" y="4552950"/>
            <a:ext cx="14462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1217613">
              <a:spcBef>
                <a:spcPct val="20000"/>
              </a:spcBef>
              <a:buChar char="•"/>
              <a:defRPr sz="3200">
                <a:solidFill>
                  <a:schemeClr val="tx1"/>
                </a:solidFill>
                <a:latin typeface="Arial Narrow" panose="020B0606020202030204" pitchFamily="34" charset="0"/>
              </a:defRPr>
            </a:lvl1pPr>
            <a:lvl2pPr marL="608013" indent="-285750" defTabSz="1217613">
              <a:spcBef>
                <a:spcPct val="20000"/>
              </a:spcBef>
              <a:buChar char="–"/>
              <a:defRPr sz="2800">
                <a:solidFill>
                  <a:schemeClr val="tx1"/>
                </a:solidFill>
                <a:latin typeface="Arial Narrow" panose="020B0606020202030204" pitchFamily="34" charset="0"/>
              </a:defRPr>
            </a:lvl2pPr>
            <a:lvl3pPr marL="1217613" indent="-228600" defTabSz="1217613">
              <a:spcBef>
                <a:spcPct val="20000"/>
              </a:spcBef>
              <a:buChar char="•"/>
              <a:defRPr sz="2400">
                <a:solidFill>
                  <a:schemeClr val="tx1"/>
                </a:solidFill>
                <a:latin typeface="Arial Narrow" panose="020B0606020202030204" pitchFamily="34" charset="0"/>
              </a:defRPr>
            </a:lvl3pPr>
            <a:lvl4pPr marL="1827213" indent="-228600" defTabSz="1217613">
              <a:spcBef>
                <a:spcPct val="20000"/>
              </a:spcBef>
              <a:buChar char="–"/>
              <a:defRPr sz="2000">
                <a:solidFill>
                  <a:schemeClr val="tx1"/>
                </a:solidFill>
                <a:latin typeface="Arial Narrow" panose="020B0606020202030204" pitchFamily="34" charset="0"/>
              </a:defRPr>
            </a:lvl4pPr>
            <a:lvl5pPr marL="2436813" indent="-228600" defTabSz="1217613">
              <a:spcBef>
                <a:spcPct val="20000"/>
              </a:spcBef>
              <a:buChar char="»"/>
              <a:defRPr sz="3200">
                <a:solidFill>
                  <a:schemeClr val="tx1"/>
                </a:solidFill>
                <a:latin typeface="Arial Narrow" panose="020B0606020202030204" pitchFamily="34" charset="0"/>
              </a:defRPr>
            </a:lvl5pPr>
            <a:lvl6pPr marL="2894013" indent="-228600" defTabSz="1217613" eaLnBrk="0" fontAlgn="base" hangingPunct="0">
              <a:spcBef>
                <a:spcPct val="20000"/>
              </a:spcBef>
              <a:spcAft>
                <a:spcPct val="0"/>
              </a:spcAft>
              <a:buChar char="»"/>
              <a:defRPr sz="3200">
                <a:solidFill>
                  <a:schemeClr val="tx1"/>
                </a:solidFill>
                <a:latin typeface="Arial Narrow" panose="020B0606020202030204" pitchFamily="34" charset="0"/>
              </a:defRPr>
            </a:lvl6pPr>
            <a:lvl7pPr marL="3351213" indent="-228600" defTabSz="1217613" eaLnBrk="0" fontAlgn="base" hangingPunct="0">
              <a:spcBef>
                <a:spcPct val="20000"/>
              </a:spcBef>
              <a:spcAft>
                <a:spcPct val="0"/>
              </a:spcAft>
              <a:buChar char="»"/>
              <a:defRPr sz="3200">
                <a:solidFill>
                  <a:schemeClr val="tx1"/>
                </a:solidFill>
                <a:latin typeface="Arial Narrow" panose="020B0606020202030204" pitchFamily="34" charset="0"/>
              </a:defRPr>
            </a:lvl7pPr>
            <a:lvl8pPr marL="3808413" indent="-228600" defTabSz="1217613" eaLnBrk="0" fontAlgn="base" hangingPunct="0">
              <a:spcBef>
                <a:spcPct val="20000"/>
              </a:spcBef>
              <a:spcAft>
                <a:spcPct val="0"/>
              </a:spcAft>
              <a:buChar char="»"/>
              <a:defRPr sz="3200">
                <a:solidFill>
                  <a:schemeClr val="tx1"/>
                </a:solidFill>
                <a:latin typeface="Arial Narrow" panose="020B0606020202030204" pitchFamily="34" charset="0"/>
              </a:defRPr>
            </a:lvl8pPr>
            <a:lvl9pPr marL="4265613" indent="-228600" defTabSz="1217613" eaLnBrk="0" fontAlgn="base" hangingPunct="0">
              <a:spcBef>
                <a:spcPct val="20000"/>
              </a:spcBef>
              <a:spcAft>
                <a:spcPct val="0"/>
              </a:spcAft>
              <a:buChar char="»"/>
              <a:defRPr sz="3200">
                <a:solidFill>
                  <a:schemeClr val="tx1"/>
                </a:solidFill>
                <a:latin typeface="Arial Narrow" panose="020B0606020202030204" pitchFamily="34" charset="0"/>
              </a:defRPr>
            </a:lvl9pPr>
          </a:lstStyle>
          <a:p>
            <a:pPr algn="ctr" eaLnBrk="1" hangingPunct="1">
              <a:spcBef>
                <a:spcPts val="200"/>
              </a:spcBef>
              <a:buFontTx/>
              <a:buNone/>
            </a:pPr>
            <a:r>
              <a:rPr lang="en-US" altLang="en-US" sz="1400" b="1" dirty="0">
                <a:solidFill>
                  <a:srgbClr val="000000"/>
                </a:solidFill>
              </a:rPr>
              <a:t>Live, Interactive AV</a:t>
            </a:r>
          </a:p>
        </p:txBody>
      </p:sp>
      <p:sp>
        <p:nvSpPr>
          <p:cNvPr id="41" name="Oval 40">
            <a:extLst>
              <a:ext uri="{FF2B5EF4-FFF2-40B4-BE49-F238E27FC236}">
                <a16:creationId xmlns:a16="http://schemas.microsoft.com/office/drawing/2014/main" id="{A281C4B3-6C07-4B70-BCBE-8A1884CE8D9F}"/>
              </a:ext>
            </a:extLst>
          </p:cNvPr>
          <p:cNvSpPr/>
          <p:nvPr/>
        </p:nvSpPr>
        <p:spPr bwMode="gray">
          <a:xfrm>
            <a:off x="3875088" y="3333750"/>
            <a:ext cx="1123950" cy="1123950"/>
          </a:xfrm>
          <a:prstGeom prst="ellipse">
            <a:avLst/>
          </a:prstGeom>
          <a:solidFill>
            <a:srgbClr val="FFFFFF"/>
          </a:solidFill>
          <a:ln w="9525" algn="ctr">
            <a:solidFill>
              <a:srgbClr val="5A5A5A">
                <a:lumMod val="50000"/>
              </a:srgbClr>
            </a:solidFill>
            <a:miter lim="800000"/>
            <a:headEnd/>
            <a:tailEnd/>
          </a:ln>
        </p:spPr>
        <p:txBody>
          <a:bodyPr lIns="88900" tIns="88900" rIns="88900" bIns="88900" anchor="ctr"/>
          <a:lstStyle/>
          <a:p>
            <a:pPr algn="ctr" eaLnBrk="1" fontAlgn="auto" hangingPunct="1">
              <a:lnSpc>
                <a:spcPct val="106000"/>
              </a:lnSpc>
              <a:spcBef>
                <a:spcPts val="0"/>
              </a:spcBef>
              <a:spcAft>
                <a:spcPts val="0"/>
              </a:spcAft>
              <a:buFont typeface="Wingdings 2" pitchFamily="18" charset="2"/>
              <a:buNone/>
              <a:defRPr/>
            </a:pPr>
            <a:endParaRPr lang="en-US" sz="1600" b="1" kern="0" dirty="0">
              <a:solidFill>
                <a:srgbClr val="FFFFFF"/>
              </a:solidFill>
              <a:latin typeface="+mj-lt"/>
            </a:endParaRPr>
          </a:p>
        </p:txBody>
      </p:sp>
      <p:sp>
        <p:nvSpPr>
          <p:cNvPr id="45" name="Oval 44">
            <a:extLst>
              <a:ext uri="{FF2B5EF4-FFF2-40B4-BE49-F238E27FC236}">
                <a16:creationId xmlns:a16="http://schemas.microsoft.com/office/drawing/2014/main" id="{AC5B2819-97A7-47B2-B5FF-8A15467D7AE7}"/>
              </a:ext>
            </a:extLst>
          </p:cNvPr>
          <p:cNvSpPr/>
          <p:nvPr/>
        </p:nvSpPr>
        <p:spPr bwMode="gray">
          <a:xfrm>
            <a:off x="430213" y="3276600"/>
            <a:ext cx="1123950" cy="1123950"/>
          </a:xfrm>
          <a:prstGeom prst="ellipse">
            <a:avLst/>
          </a:prstGeom>
          <a:solidFill>
            <a:srgbClr val="FFFFFF"/>
          </a:solidFill>
          <a:ln w="9525" algn="ctr">
            <a:solidFill>
              <a:srgbClr val="5A5A5A">
                <a:lumMod val="50000"/>
              </a:srgbClr>
            </a:solidFill>
            <a:miter lim="800000"/>
            <a:headEnd/>
            <a:tailEnd/>
          </a:ln>
        </p:spPr>
        <p:txBody>
          <a:bodyPr lIns="88900" tIns="88900" rIns="88900" bIns="88900" anchor="ctr"/>
          <a:lstStyle/>
          <a:p>
            <a:pPr algn="ctr" eaLnBrk="1" fontAlgn="auto" hangingPunct="1">
              <a:lnSpc>
                <a:spcPct val="106000"/>
              </a:lnSpc>
              <a:spcBef>
                <a:spcPts val="0"/>
              </a:spcBef>
              <a:spcAft>
                <a:spcPts val="0"/>
              </a:spcAft>
              <a:buFont typeface="Wingdings 2" pitchFamily="18" charset="2"/>
              <a:buNone/>
              <a:defRPr/>
            </a:pPr>
            <a:endParaRPr lang="en-US" sz="1600" b="1" kern="0" dirty="0">
              <a:solidFill>
                <a:srgbClr val="FFFFFF"/>
              </a:solidFill>
              <a:latin typeface="+mj-lt"/>
            </a:endParaRPr>
          </a:p>
        </p:txBody>
      </p:sp>
      <p:sp>
        <p:nvSpPr>
          <p:cNvPr id="48" name="Oval 47">
            <a:extLst>
              <a:ext uri="{FF2B5EF4-FFF2-40B4-BE49-F238E27FC236}">
                <a16:creationId xmlns:a16="http://schemas.microsoft.com/office/drawing/2014/main" id="{49BBC929-5F0B-4E5F-8BCC-717FD08BF612}"/>
              </a:ext>
            </a:extLst>
          </p:cNvPr>
          <p:cNvSpPr/>
          <p:nvPr/>
        </p:nvSpPr>
        <p:spPr bwMode="gray">
          <a:xfrm>
            <a:off x="7285038" y="3336925"/>
            <a:ext cx="1123950" cy="1123950"/>
          </a:xfrm>
          <a:prstGeom prst="ellipse">
            <a:avLst/>
          </a:prstGeom>
          <a:solidFill>
            <a:srgbClr val="FFFFFF"/>
          </a:solidFill>
          <a:ln w="9525" algn="ctr">
            <a:solidFill>
              <a:srgbClr val="5A5A5A">
                <a:lumMod val="50000"/>
              </a:srgbClr>
            </a:solidFill>
            <a:miter lim="800000"/>
            <a:headEnd/>
            <a:tailEnd/>
          </a:ln>
        </p:spPr>
        <p:txBody>
          <a:bodyPr lIns="88900" tIns="88900" rIns="88900" bIns="88900" anchor="ctr"/>
          <a:lstStyle/>
          <a:p>
            <a:pPr algn="ctr" eaLnBrk="1" fontAlgn="auto" hangingPunct="1">
              <a:lnSpc>
                <a:spcPct val="106000"/>
              </a:lnSpc>
              <a:spcBef>
                <a:spcPts val="0"/>
              </a:spcBef>
              <a:spcAft>
                <a:spcPts val="0"/>
              </a:spcAft>
              <a:buFont typeface="Wingdings 2" pitchFamily="18" charset="2"/>
              <a:buNone/>
              <a:defRPr/>
            </a:pPr>
            <a:endParaRPr lang="en-US" sz="1600" b="1" kern="0" dirty="0">
              <a:solidFill>
                <a:srgbClr val="FFFFFF"/>
              </a:solidFill>
              <a:latin typeface="+mj-lt"/>
            </a:endParaRPr>
          </a:p>
        </p:txBody>
      </p:sp>
      <p:sp>
        <p:nvSpPr>
          <p:cNvPr id="66" name="TextBox 65">
            <a:extLst>
              <a:ext uri="{FF2B5EF4-FFF2-40B4-BE49-F238E27FC236}">
                <a16:creationId xmlns:a16="http://schemas.microsoft.com/office/drawing/2014/main" id="{58A8830E-F900-4308-A450-0A7098D21BB5}"/>
              </a:ext>
            </a:extLst>
          </p:cNvPr>
          <p:cNvSpPr txBox="1"/>
          <p:nvPr/>
        </p:nvSpPr>
        <p:spPr>
          <a:xfrm>
            <a:off x="3873500" y="4965700"/>
            <a:ext cx="1127125" cy="862013"/>
          </a:xfrm>
          <a:prstGeom prst="rect">
            <a:avLst/>
          </a:prstGeom>
          <a:noFill/>
        </p:spPr>
        <p:txBody>
          <a:bodyPr lIns="0" tIns="0" rIns="0" bIns="0">
            <a:spAutoFit/>
          </a:bodyPr>
          <a:lstStyle/>
          <a:p>
            <a:pPr algn="ctr" eaLnBrk="1" fontAlgn="auto" hangingPunct="1">
              <a:spcBef>
                <a:spcPts val="0"/>
              </a:spcBef>
              <a:spcAft>
                <a:spcPts val="0"/>
              </a:spcAft>
              <a:buSzPct val="100000"/>
              <a:defRPr/>
            </a:pPr>
            <a:r>
              <a:rPr lang="en-US" sz="1400" dirty="0">
                <a:solidFill>
                  <a:srgbClr val="000000"/>
                </a:solidFill>
                <a:latin typeface="+mj-lt"/>
              </a:rPr>
              <a:t>Audio-only communication via direct phone calls </a:t>
            </a:r>
          </a:p>
        </p:txBody>
      </p:sp>
      <p:sp>
        <p:nvSpPr>
          <p:cNvPr id="67" name="TextBox 66">
            <a:extLst>
              <a:ext uri="{FF2B5EF4-FFF2-40B4-BE49-F238E27FC236}">
                <a16:creationId xmlns:a16="http://schemas.microsoft.com/office/drawing/2014/main" id="{9B5F9427-E5AE-4721-9F16-2074E2F2A0DE}"/>
              </a:ext>
            </a:extLst>
          </p:cNvPr>
          <p:cNvSpPr txBox="1"/>
          <p:nvPr/>
        </p:nvSpPr>
        <p:spPr>
          <a:xfrm>
            <a:off x="192088" y="4965700"/>
            <a:ext cx="1600200" cy="646331"/>
          </a:xfrm>
          <a:prstGeom prst="rect">
            <a:avLst/>
          </a:prstGeom>
          <a:noFill/>
        </p:spPr>
        <p:txBody>
          <a:bodyPr lIns="0" tIns="0" rIns="0" bIns="0">
            <a:spAutoFit/>
          </a:bodyPr>
          <a:lstStyle/>
          <a:p>
            <a:pPr algn="ctr" eaLnBrk="1" fontAlgn="auto" hangingPunct="1">
              <a:spcBef>
                <a:spcPts val="0"/>
              </a:spcBef>
              <a:spcAft>
                <a:spcPts val="0"/>
              </a:spcAft>
              <a:buSzPct val="100000"/>
              <a:defRPr/>
            </a:pPr>
            <a:r>
              <a:rPr lang="en-US" sz="1400" dirty="0">
                <a:solidFill>
                  <a:srgbClr val="000000"/>
                </a:solidFill>
                <a:latin typeface="+mj-lt"/>
              </a:rPr>
              <a:t>e.g., Patient portal communications, iMessage, </a:t>
            </a:r>
          </a:p>
        </p:txBody>
      </p:sp>
      <p:sp>
        <p:nvSpPr>
          <p:cNvPr id="68" name="TextBox 67">
            <a:extLst>
              <a:ext uri="{FF2B5EF4-FFF2-40B4-BE49-F238E27FC236}">
                <a16:creationId xmlns:a16="http://schemas.microsoft.com/office/drawing/2014/main" id="{4DB595C8-DC87-4AEF-B3A3-AEAF3BB95ACD}"/>
              </a:ext>
            </a:extLst>
          </p:cNvPr>
          <p:cNvSpPr txBox="1"/>
          <p:nvPr/>
        </p:nvSpPr>
        <p:spPr>
          <a:xfrm>
            <a:off x="7112000" y="4965700"/>
            <a:ext cx="1468438" cy="1077913"/>
          </a:xfrm>
          <a:prstGeom prst="rect">
            <a:avLst/>
          </a:prstGeom>
          <a:noFill/>
        </p:spPr>
        <p:txBody>
          <a:bodyPr lIns="0" tIns="0" rIns="0" bIns="0">
            <a:spAutoFit/>
          </a:bodyPr>
          <a:lstStyle/>
          <a:p>
            <a:pPr algn="ctr" eaLnBrk="1" fontAlgn="auto" hangingPunct="1">
              <a:spcBef>
                <a:spcPts val="0"/>
              </a:spcBef>
              <a:spcAft>
                <a:spcPts val="0"/>
              </a:spcAft>
              <a:buSzPct val="100000"/>
              <a:defRPr/>
            </a:pPr>
            <a:r>
              <a:rPr lang="en-US" sz="1400" dirty="0">
                <a:solidFill>
                  <a:srgbClr val="000000"/>
                </a:solidFill>
                <a:latin typeface="+mj-lt"/>
              </a:rPr>
              <a:t>e.g., FaceTime, Skype, Facebook Messenger video chat, Skype, Google Duo</a:t>
            </a:r>
          </a:p>
        </p:txBody>
      </p:sp>
      <p:cxnSp>
        <p:nvCxnSpPr>
          <p:cNvPr id="23565" name="Straight Arrow Connector 69">
            <a:extLst>
              <a:ext uri="{FF2B5EF4-FFF2-40B4-BE49-F238E27FC236}">
                <a16:creationId xmlns:a16="http://schemas.microsoft.com/office/drawing/2014/main" id="{5067C63E-505A-41E1-9AF4-EB8C573B0DDB}"/>
              </a:ext>
            </a:extLst>
          </p:cNvPr>
          <p:cNvCxnSpPr>
            <a:cxnSpLocks/>
          </p:cNvCxnSpPr>
          <p:nvPr/>
        </p:nvCxnSpPr>
        <p:spPr bwMode="auto">
          <a:xfrm>
            <a:off x="762000" y="2971800"/>
            <a:ext cx="7772400" cy="0"/>
          </a:xfrm>
          <a:prstGeom prst="straightConnector1">
            <a:avLst/>
          </a:prstGeom>
          <a:noFill/>
          <a:ln w="104775" algn="ctr">
            <a:solidFill>
              <a:srgbClr val="FDD300"/>
            </a:solidFill>
            <a:miter lim="800000"/>
            <a:headEnd/>
            <a:tailEnd type="triangle" w="med" len="med"/>
          </a:ln>
          <a:extLst>
            <a:ext uri="{909E8E84-426E-40DD-AFC4-6F175D3DCCD1}">
              <a14:hiddenFill xmlns:a14="http://schemas.microsoft.com/office/drawing/2010/main">
                <a:noFill/>
              </a14:hiddenFill>
            </a:ext>
          </a:extLst>
        </p:spPr>
      </p:cxnSp>
      <p:sp>
        <p:nvSpPr>
          <p:cNvPr id="74" name="Content Placeholder 2">
            <a:extLst>
              <a:ext uri="{FF2B5EF4-FFF2-40B4-BE49-F238E27FC236}">
                <a16:creationId xmlns:a16="http://schemas.microsoft.com/office/drawing/2014/main" id="{C1FC1E49-F9F4-4AC0-8449-D25C6A983040}"/>
              </a:ext>
            </a:extLst>
          </p:cNvPr>
          <p:cNvSpPr txBox="1">
            <a:spLocks/>
          </p:cNvSpPr>
          <p:nvPr/>
        </p:nvSpPr>
        <p:spPr>
          <a:xfrm>
            <a:off x="233363" y="1825625"/>
            <a:ext cx="1649412" cy="1006475"/>
          </a:xfrm>
          <a:prstGeom prst="rect">
            <a:avLst/>
          </a:prstGeom>
        </p:spPr>
        <p:txBody>
          <a:bodyPr/>
          <a:lstStyle>
            <a:lvl1pPr marL="342900" indent="-342900" algn="l" rtl="0" eaLnBrk="0" fontAlgn="base" hangingPunct="0">
              <a:spcBef>
                <a:spcPts val="2200"/>
              </a:spcBef>
              <a:spcAft>
                <a:spcPct val="0"/>
              </a:spcAft>
              <a:buFont typeface="Arial" charset="0"/>
              <a:defRPr lang="en-US" kern="1200" dirty="0">
                <a:solidFill>
                  <a:schemeClr val="tx2"/>
                </a:solidFill>
                <a:latin typeface="+mn-lt"/>
                <a:ea typeface="+mn-ea"/>
                <a:cs typeface="Arial" pitchFamily="34" charset="0"/>
              </a:defRPr>
            </a:lvl1pPr>
            <a:lvl2pPr marL="174625" indent="-174625" algn="l" rtl="0" eaLnBrk="0" fontAlgn="base" hangingPunct="0">
              <a:spcBef>
                <a:spcPts val="400"/>
              </a:spcBef>
              <a:spcAft>
                <a:spcPct val="0"/>
              </a:spcAft>
              <a:buFont typeface="Arial" charset="0"/>
              <a:buChar char="•"/>
              <a:defRPr lang="en-US" kern="1200" dirty="0">
                <a:solidFill>
                  <a:schemeClr val="tx2"/>
                </a:solidFill>
                <a:latin typeface="+mn-lt"/>
                <a:ea typeface="+mn-ea"/>
                <a:cs typeface="Arial" pitchFamily="34" charset="0"/>
              </a:defRPr>
            </a:lvl2pPr>
            <a:lvl3pPr marL="341313" indent="-171450" algn="l" rtl="0" eaLnBrk="0" fontAlgn="base" hangingPunct="0">
              <a:spcBef>
                <a:spcPts val="400"/>
              </a:spcBef>
              <a:spcAft>
                <a:spcPct val="0"/>
              </a:spcAft>
              <a:buFont typeface="Arial" charset="0"/>
              <a:buChar char="–"/>
              <a:defRPr lang="en-US" sz="1600" kern="1200" dirty="0">
                <a:solidFill>
                  <a:schemeClr val="tx2"/>
                </a:solidFill>
                <a:latin typeface="+mn-lt"/>
                <a:ea typeface="+mn-ea"/>
                <a:cs typeface="Arial" charset="0"/>
              </a:defRPr>
            </a:lvl3pPr>
            <a:lvl4pPr marL="515938" indent="-174625" algn="l" rtl="0" eaLnBrk="0" fontAlgn="base" hangingPunct="0">
              <a:spcBef>
                <a:spcPts val="400"/>
              </a:spcBef>
              <a:spcAft>
                <a:spcPct val="0"/>
              </a:spcAft>
              <a:buFont typeface="Arial" charset="0"/>
              <a:buChar char="•"/>
              <a:defRPr lang="en-US" sz="1600" kern="1200" dirty="0">
                <a:solidFill>
                  <a:schemeClr val="tx2"/>
                </a:solidFill>
                <a:latin typeface="Arial" pitchFamily="34" charset="0"/>
                <a:ea typeface="+mn-ea"/>
                <a:cs typeface="Arial" pitchFamily="34" charset="0"/>
              </a:defRPr>
            </a:lvl4pPr>
            <a:lvl5pPr marL="688975" indent="-173038" algn="l" rtl="0" eaLnBrk="0" fontAlgn="base" hangingPunct="0">
              <a:spcBef>
                <a:spcPts val="400"/>
              </a:spcBef>
              <a:spcAft>
                <a:spcPct val="0"/>
              </a:spcAft>
              <a:buFont typeface="Arial" charset="0"/>
              <a:buChar char="–"/>
              <a:defRPr lang="en-US" sz="1600" kern="1200" dirty="0">
                <a:solidFill>
                  <a:schemeClr val="tx2"/>
                </a:solidFill>
                <a:latin typeface="Arial" pitchFamily="34" charset="0"/>
                <a:ea typeface="+mn-ea"/>
                <a:cs typeface="Arial" pitchFamily="34" charset="0"/>
              </a:defRPr>
            </a:lvl5pPr>
            <a:lvl6pPr marL="666750" marR="0" indent="-166688" algn="l" defTabSz="914400" rtl="0" eaLnBrk="1" fontAlgn="base" latinLnBrk="0" hangingPunct="1">
              <a:lnSpc>
                <a:spcPct val="100000"/>
              </a:lnSpc>
              <a:spcBef>
                <a:spcPts val="400"/>
              </a:spcBef>
              <a:spcAft>
                <a:spcPct val="0"/>
              </a:spcAft>
              <a:buFont typeface="Arial" pitchFamily="34" charset="0"/>
              <a:buChar char="–"/>
              <a:tabLst/>
              <a:defRPr kumimoji="0" lang="en-US" sz="1000" b="0" i="0" u="none" strike="noStrike" kern="1200" cap="none" normalizeH="0" baseline="0" dirty="0" smtClean="0">
                <a:ln>
                  <a:noFill/>
                </a:ln>
                <a:solidFill>
                  <a:schemeClr val="tx2"/>
                </a:solidFill>
                <a:effectLst/>
                <a:latin typeface="Arial" pitchFamily="34" charset="0"/>
                <a:ea typeface="+mn-ea"/>
                <a:cs typeface="Arial" pitchFamily="34" charset="0"/>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0" lvl="1" indent="0" algn="ctr">
              <a:spcBef>
                <a:spcPts val="0"/>
              </a:spcBef>
              <a:buFont typeface="Arial" charset="0"/>
              <a:buNone/>
              <a:defRPr/>
            </a:pPr>
            <a:r>
              <a:rPr sz="1600" b="1" dirty="0">
                <a:solidFill>
                  <a:prstClr val="black"/>
                </a:solidFill>
                <a:latin typeface="+mj-lt"/>
                <a:ea typeface="Segoe UI" panose="020B0502040204020203" pitchFamily="34" charset="0"/>
                <a:cs typeface="Segoe UI" panose="020B0502040204020203" pitchFamily="34" charset="0"/>
              </a:rPr>
              <a:t>More static communication, baseline requirement</a:t>
            </a:r>
          </a:p>
        </p:txBody>
      </p:sp>
      <p:sp>
        <p:nvSpPr>
          <p:cNvPr id="75" name="Content Placeholder 2">
            <a:extLst>
              <a:ext uri="{FF2B5EF4-FFF2-40B4-BE49-F238E27FC236}">
                <a16:creationId xmlns:a16="http://schemas.microsoft.com/office/drawing/2014/main" id="{05476BCD-041F-4E9C-9A15-A919689E8F26}"/>
              </a:ext>
            </a:extLst>
          </p:cNvPr>
          <p:cNvSpPr txBox="1">
            <a:spLocks/>
          </p:cNvSpPr>
          <p:nvPr/>
        </p:nvSpPr>
        <p:spPr>
          <a:xfrm>
            <a:off x="6902450" y="1825625"/>
            <a:ext cx="1827213" cy="1004888"/>
          </a:xfrm>
          <a:prstGeom prst="rect">
            <a:avLst/>
          </a:prstGeom>
        </p:spPr>
        <p:txBody>
          <a:bodyPr/>
          <a:lstStyle>
            <a:lvl1pPr marL="342900" indent="-342900" algn="l" rtl="0" eaLnBrk="0" fontAlgn="base" hangingPunct="0">
              <a:spcBef>
                <a:spcPts val="2200"/>
              </a:spcBef>
              <a:spcAft>
                <a:spcPct val="0"/>
              </a:spcAft>
              <a:buFont typeface="Arial" charset="0"/>
              <a:defRPr lang="en-US" kern="1200" dirty="0">
                <a:solidFill>
                  <a:schemeClr val="tx2"/>
                </a:solidFill>
                <a:latin typeface="+mn-lt"/>
                <a:ea typeface="+mn-ea"/>
                <a:cs typeface="Arial" pitchFamily="34" charset="0"/>
              </a:defRPr>
            </a:lvl1pPr>
            <a:lvl2pPr marL="174625" indent="-174625" algn="l" rtl="0" eaLnBrk="0" fontAlgn="base" hangingPunct="0">
              <a:spcBef>
                <a:spcPts val="400"/>
              </a:spcBef>
              <a:spcAft>
                <a:spcPct val="0"/>
              </a:spcAft>
              <a:buFont typeface="Arial" charset="0"/>
              <a:buChar char="•"/>
              <a:defRPr lang="en-US" kern="1200" dirty="0">
                <a:solidFill>
                  <a:schemeClr val="tx2"/>
                </a:solidFill>
                <a:latin typeface="+mn-lt"/>
                <a:ea typeface="+mn-ea"/>
                <a:cs typeface="Arial" pitchFamily="34" charset="0"/>
              </a:defRPr>
            </a:lvl2pPr>
            <a:lvl3pPr marL="341313" indent="-171450" algn="l" rtl="0" eaLnBrk="0" fontAlgn="base" hangingPunct="0">
              <a:spcBef>
                <a:spcPts val="400"/>
              </a:spcBef>
              <a:spcAft>
                <a:spcPct val="0"/>
              </a:spcAft>
              <a:buFont typeface="Arial" charset="0"/>
              <a:buChar char="–"/>
              <a:defRPr lang="en-US" sz="1600" kern="1200" dirty="0">
                <a:solidFill>
                  <a:schemeClr val="tx2"/>
                </a:solidFill>
                <a:latin typeface="+mn-lt"/>
                <a:ea typeface="+mn-ea"/>
                <a:cs typeface="Arial" charset="0"/>
              </a:defRPr>
            </a:lvl3pPr>
            <a:lvl4pPr marL="515938" indent="-174625" algn="l" rtl="0" eaLnBrk="0" fontAlgn="base" hangingPunct="0">
              <a:spcBef>
                <a:spcPts val="400"/>
              </a:spcBef>
              <a:spcAft>
                <a:spcPct val="0"/>
              </a:spcAft>
              <a:buFont typeface="Arial" charset="0"/>
              <a:buChar char="•"/>
              <a:defRPr lang="en-US" sz="1600" kern="1200" dirty="0">
                <a:solidFill>
                  <a:schemeClr val="tx2"/>
                </a:solidFill>
                <a:latin typeface="Arial" pitchFamily="34" charset="0"/>
                <a:ea typeface="+mn-ea"/>
                <a:cs typeface="Arial" pitchFamily="34" charset="0"/>
              </a:defRPr>
            </a:lvl4pPr>
            <a:lvl5pPr marL="688975" indent="-173038" algn="l" rtl="0" eaLnBrk="0" fontAlgn="base" hangingPunct="0">
              <a:spcBef>
                <a:spcPts val="400"/>
              </a:spcBef>
              <a:spcAft>
                <a:spcPct val="0"/>
              </a:spcAft>
              <a:buFont typeface="Arial" charset="0"/>
              <a:buChar char="–"/>
              <a:defRPr lang="en-US" sz="1600" kern="1200" dirty="0">
                <a:solidFill>
                  <a:schemeClr val="tx2"/>
                </a:solidFill>
                <a:latin typeface="Arial" pitchFamily="34" charset="0"/>
                <a:ea typeface="+mn-ea"/>
                <a:cs typeface="Arial" pitchFamily="34" charset="0"/>
              </a:defRPr>
            </a:lvl5pPr>
            <a:lvl6pPr marL="666750" marR="0" indent="-166688" algn="l" defTabSz="914400" rtl="0" eaLnBrk="1" fontAlgn="base" latinLnBrk="0" hangingPunct="1">
              <a:lnSpc>
                <a:spcPct val="100000"/>
              </a:lnSpc>
              <a:spcBef>
                <a:spcPts val="400"/>
              </a:spcBef>
              <a:spcAft>
                <a:spcPct val="0"/>
              </a:spcAft>
              <a:buFont typeface="Arial" pitchFamily="34" charset="0"/>
              <a:buChar char="–"/>
              <a:tabLst/>
              <a:defRPr kumimoji="0" lang="en-US" sz="1000" b="0" i="0" u="none" strike="noStrike" kern="1200" cap="none" normalizeH="0" baseline="0" dirty="0" smtClean="0">
                <a:ln>
                  <a:noFill/>
                </a:ln>
                <a:solidFill>
                  <a:schemeClr val="tx2"/>
                </a:solidFill>
                <a:effectLst/>
                <a:latin typeface="Arial" pitchFamily="34" charset="0"/>
                <a:ea typeface="+mn-ea"/>
                <a:cs typeface="Arial" pitchFamily="34" charset="0"/>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0" lvl="1" indent="0" algn="ctr">
              <a:spcBef>
                <a:spcPts val="0"/>
              </a:spcBef>
              <a:buFont typeface="Arial" charset="0"/>
              <a:buNone/>
              <a:defRPr/>
            </a:pPr>
            <a:r>
              <a:rPr sz="1600" b="1" dirty="0">
                <a:solidFill>
                  <a:prstClr val="black"/>
                </a:solidFill>
                <a:latin typeface="+mj-lt"/>
                <a:ea typeface="Segoe UI" panose="020B0502040204020203" pitchFamily="34" charset="0"/>
                <a:cs typeface="Segoe UI" panose="020B0502040204020203" pitchFamily="34" charset="0"/>
              </a:rPr>
              <a:t>More dynamic communication, most preferred method  </a:t>
            </a:r>
          </a:p>
        </p:txBody>
      </p:sp>
      <p:grpSp>
        <p:nvGrpSpPr>
          <p:cNvPr id="25" name="Media_Technology_Border_6">
            <a:extLst>
              <a:ext uri="{FF2B5EF4-FFF2-40B4-BE49-F238E27FC236}">
                <a16:creationId xmlns:a16="http://schemas.microsoft.com/office/drawing/2014/main" id="{2B9A07DB-1772-4388-92EF-D3604349BE78}"/>
              </a:ext>
            </a:extLst>
          </p:cNvPr>
          <p:cNvGrpSpPr>
            <a:grpSpLocks noChangeAspect="1"/>
          </p:cNvGrpSpPr>
          <p:nvPr/>
        </p:nvGrpSpPr>
        <p:grpSpPr bwMode="auto">
          <a:xfrm>
            <a:off x="4025582" y="3481303"/>
            <a:ext cx="822960" cy="822960"/>
            <a:chOff x="390" y="1196"/>
            <a:chExt cx="340" cy="340"/>
          </a:xfrm>
          <a:solidFill>
            <a:schemeClr val="bg1">
              <a:lumMod val="50000"/>
            </a:schemeClr>
          </a:solidFill>
        </p:grpSpPr>
        <p:sp>
          <p:nvSpPr>
            <p:cNvPr id="26" name="Freeform 383">
              <a:extLst>
                <a:ext uri="{FF2B5EF4-FFF2-40B4-BE49-F238E27FC236}">
                  <a16:creationId xmlns:a16="http://schemas.microsoft.com/office/drawing/2014/main" id="{AF8F0159-DE3F-4A7A-B3AD-E666F78887BD}"/>
                </a:ext>
              </a:extLst>
            </p:cNvPr>
            <p:cNvSpPr>
              <a:spLocks noEditPoints="1"/>
            </p:cNvSpPr>
            <p:nvPr/>
          </p:nvSpPr>
          <p:spPr bwMode="auto">
            <a:xfrm>
              <a:off x="465" y="1266"/>
              <a:ext cx="195" cy="192"/>
            </a:xfrm>
            <a:custGeom>
              <a:avLst/>
              <a:gdLst>
                <a:gd name="T0" fmla="*/ 238 w 293"/>
                <a:gd name="T1" fmla="*/ 288 h 288"/>
                <a:gd name="T2" fmla="*/ 225 w 293"/>
                <a:gd name="T3" fmla="*/ 287 h 288"/>
                <a:gd name="T4" fmla="*/ 82 w 293"/>
                <a:gd name="T5" fmla="*/ 210 h 288"/>
                <a:gd name="T6" fmla="*/ 6 w 293"/>
                <a:gd name="T7" fmla="*/ 67 h 288"/>
                <a:gd name="T8" fmla="*/ 18 w 293"/>
                <a:gd name="T9" fmla="*/ 26 h 288"/>
                <a:gd name="T10" fmla="*/ 20 w 293"/>
                <a:gd name="T11" fmla="*/ 23 h 288"/>
                <a:gd name="T12" fmla="*/ 47 w 293"/>
                <a:gd name="T13" fmla="*/ 1 h 288"/>
                <a:gd name="T14" fmla="*/ 47 w 293"/>
                <a:gd name="T15" fmla="*/ 1 h 288"/>
                <a:gd name="T16" fmla="*/ 76 w 293"/>
                <a:gd name="T17" fmla="*/ 9 h 288"/>
                <a:gd name="T18" fmla="*/ 125 w 293"/>
                <a:gd name="T19" fmla="*/ 71 h 288"/>
                <a:gd name="T20" fmla="*/ 123 w 293"/>
                <a:gd name="T21" fmla="*/ 80 h 288"/>
                <a:gd name="T22" fmla="*/ 99 w 293"/>
                <a:gd name="T23" fmla="*/ 104 h 288"/>
                <a:gd name="T24" fmla="*/ 106 w 293"/>
                <a:gd name="T25" fmla="*/ 116 h 288"/>
                <a:gd name="T26" fmla="*/ 138 w 293"/>
                <a:gd name="T27" fmla="*/ 155 h 288"/>
                <a:gd name="T28" fmla="*/ 177 w 293"/>
                <a:gd name="T29" fmla="*/ 186 h 288"/>
                <a:gd name="T30" fmla="*/ 189 w 293"/>
                <a:gd name="T31" fmla="*/ 193 h 288"/>
                <a:gd name="T32" fmla="*/ 213 w 293"/>
                <a:gd name="T33" fmla="*/ 170 h 288"/>
                <a:gd name="T34" fmla="*/ 222 w 293"/>
                <a:gd name="T35" fmla="*/ 167 h 288"/>
                <a:gd name="T36" fmla="*/ 284 w 293"/>
                <a:gd name="T37" fmla="*/ 216 h 288"/>
                <a:gd name="T38" fmla="*/ 291 w 293"/>
                <a:gd name="T39" fmla="*/ 244 h 288"/>
                <a:gd name="T40" fmla="*/ 291 w 293"/>
                <a:gd name="T41" fmla="*/ 244 h 288"/>
                <a:gd name="T42" fmla="*/ 269 w 293"/>
                <a:gd name="T43" fmla="*/ 272 h 288"/>
                <a:gd name="T44" fmla="*/ 266 w 293"/>
                <a:gd name="T45" fmla="*/ 275 h 288"/>
                <a:gd name="T46" fmla="*/ 238 w 293"/>
                <a:gd name="T47" fmla="*/ 288 h 288"/>
                <a:gd name="T48" fmla="*/ 53 w 293"/>
                <a:gd name="T49" fmla="*/ 22 h 288"/>
                <a:gd name="T50" fmla="*/ 36 w 293"/>
                <a:gd name="T51" fmla="*/ 38 h 288"/>
                <a:gd name="T52" fmla="*/ 33 w 293"/>
                <a:gd name="T53" fmla="*/ 41 h 288"/>
                <a:gd name="T54" fmla="*/ 27 w 293"/>
                <a:gd name="T55" fmla="*/ 63 h 288"/>
                <a:gd name="T56" fmla="*/ 27 w 293"/>
                <a:gd name="T57" fmla="*/ 65 h 288"/>
                <a:gd name="T58" fmla="*/ 97 w 293"/>
                <a:gd name="T59" fmla="*/ 195 h 288"/>
                <a:gd name="T60" fmla="*/ 228 w 293"/>
                <a:gd name="T61" fmla="*/ 266 h 288"/>
                <a:gd name="T62" fmla="*/ 229 w 293"/>
                <a:gd name="T63" fmla="*/ 266 h 288"/>
                <a:gd name="T64" fmla="*/ 251 w 293"/>
                <a:gd name="T65" fmla="*/ 259 h 288"/>
                <a:gd name="T66" fmla="*/ 255 w 293"/>
                <a:gd name="T67" fmla="*/ 256 h 288"/>
                <a:gd name="T68" fmla="*/ 270 w 293"/>
                <a:gd name="T69" fmla="*/ 240 h 288"/>
                <a:gd name="T70" fmla="*/ 224 w 293"/>
                <a:gd name="T71" fmla="*/ 189 h 288"/>
                <a:gd name="T72" fmla="*/ 198 w 293"/>
                <a:gd name="T73" fmla="*/ 215 h 288"/>
                <a:gd name="T74" fmla="*/ 184 w 293"/>
                <a:gd name="T75" fmla="*/ 216 h 288"/>
                <a:gd name="T76" fmla="*/ 166 w 293"/>
                <a:gd name="T77" fmla="*/ 204 h 288"/>
                <a:gd name="T78" fmla="*/ 122 w 293"/>
                <a:gd name="T79" fmla="*/ 170 h 288"/>
                <a:gd name="T80" fmla="*/ 88 w 293"/>
                <a:gd name="T81" fmla="*/ 127 h 288"/>
                <a:gd name="T82" fmla="*/ 76 w 293"/>
                <a:gd name="T83" fmla="*/ 108 h 288"/>
                <a:gd name="T84" fmla="*/ 78 w 293"/>
                <a:gd name="T85" fmla="*/ 95 h 288"/>
                <a:gd name="T86" fmla="*/ 104 w 293"/>
                <a:gd name="T87" fmla="*/ 69 h 288"/>
                <a:gd name="T88" fmla="*/ 53 w 293"/>
                <a:gd name="T89" fmla="*/ 22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88">
                  <a:moveTo>
                    <a:pt x="238" y="288"/>
                  </a:moveTo>
                  <a:cubicBezTo>
                    <a:pt x="234" y="288"/>
                    <a:pt x="230" y="288"/>
                    <a:pt x="225" y="287"/>
                  </a:cubicBezTo>
                  <a:cubicBezTo>
                    <a:pt x="216" y="286"/>
                    <a:pt x="144" y="275"/>
                    <a:pt x="82" y="210"/>
                  </a:cubicBezTo>
                  <a:cubicBezTo>
                    <a:pt x="17" y="148"/>
                    <a:pt x="7" y="76"/>
                    <a:pt x="6" y="67"/>
                  </a:cubicBezTo>
                  <a:cubicBezTo>
                    <a:pt x="0" y="44"/>
                    <a:pt x="9" y="35"/>
                    <a:pt x="18" y="26"/>
                  </a:cubicBezTo>
                  <a:cubicBezTo>
                    <a:pt x="20" y="23"/>
                    <a:pt x="20" y="23"/>
                    <a:pt x="20" y="23"/>
                  </a:cubicBezTo>
                  <a:cubicBezTo>
                    <a:pt x="30" y="13"/>
                    <a:pt x="36" y="4"/>
                    <a:pt x="47" y="1"/>
                  </a:cubicBezTo>
                  <a:cubicBezTo>
                    <a:pt x="47" y="1"/>
                    <a:pt x="47" y="1"/>
                    <a:pt x="47" y="1"/>
                  </a:cubicBezTo>
                  <a:cubicBezTo>
                    <a:pt x="47" y="0"/>
                    <a:pt x="58" y="0"/>
                    <a:pt x="76" y="9"/>
                  </a:cubicBezTo>
                  <a:cubicBezTo>
                    <a:pt x="103" y="23"/>
                    <a:pt x="121" y="45"/>
                    <a:pt x="125" y="71"/>
                  </a:cubicBezTo>
                  <a:cubicBezTo>
                    <a:pt x="126" y="74"/>
                    <a:pt x="125" y="77"/>
                    <a:pt x="123" y="80"/>
                  </a:cubicBezTo>
                  <a:cubicBezTo>
                    <a:pt x="99" y="104"/>
                    <a:pt x="99" y="104"/>
                    <a:pt x="99" y="104"/>
                  </a:cubicBezTo>
                  <a:cubicBezTo>
                    <a:pt x="102" y="108"/>
                    <a:pt x="104" y="112"/>
                    <a:pt x="106" y="116"/>
                  </a:cubicBezTo>
                  <a:cubicBezTo>
                    <a:pt x="114" y="127"/>
                    <a:pt x="119" y="136"/>
                    <a:pt x="138" y="155"/>
                  </a:cubicBezTo>
                  <a:cubicBezTo>
                    <a:pt x="156" y="174"/>
                    <a:pt x="165" y="179"/>
                    <a:pt x="177" y="186"/>
                  </a:cubicBezTo>
                  <a:cubicBezTo>
                    <a:pt x="180" y="188"/>
                    <a:pt x="184" y="191"/>
                    <a:pt x="189" y="193"/>
                  </a:cubicBezTo>
                  <a:cubicBezTo>
                    <a:pt x="213" y="170"/>
                    <a:pt x="213" y="170"/>
                    <a:pt x="213" y="170"/>
                  </a:cubicBezTo>
                  <a:cubicBezTo>
                    <a:pt x="215" y="167"/>
                    <a:pt x="218" y="166"/>
                    <a:pt x="222" y="167"/>
                  </a:cubicBezTo>
                  <a:cubicBezTo>
                    <a:pt x="248" y="170"/>
                    <a:pt x="270" y="188"/>
                    <a:pt x="284" y="216"/>
                  </a:cubicBezTo>
                  <a:cubicBezTo>
                    <a:pt x="290" y="229"/>
                    <a:pt x="293" y="239"/>
                    <a:pt x="291" y="244"/>
                  </a:cubicBezTo>
                  <a:cubicBezTo>
                    <a:pt x="291" y="244"/>
                    <a:pt x="291" y="244"/>
                    <a:pt x="291" y="244"/>
                  </a:cubicBezTo>
                  <a:cubicBezTo>
                    <a:pt x="289" y="253"/>
                    <a:pt x="280" y="262"/>
                    <a:pt x="269" y="272"/>
                  </a:cubicBezTo>
                  <a:cubicBezTo>
                    <a:pt x="266" y="275"/>
                    <a:pt x="266" y="275"/>
                    <a:pt x="266" y="275"/>
                  </a:cubicBezTo>
                  <a:cubicBezTo>
                    <a:pt x="259" y="281"/>
                    <a:pt x="252" y="288"/>
                    <a:pt x="238" y="288"/>
                  </a:cubicBezTo>
                  <a:close/>
                  <a:moveTo>
                    <a:pt x="53" y="22"/>
                  </a:moveTo>
                  <a:cubicBezTo>
                    <a:pt x="48" y="25"/>
                    <a:pt x="40" y="34"/>
                    <a:pt x="36" y="38"/>
                  </a:cubicBezTo>
                  <a:cubicBezTo>
                    <a:pt x="33" y="41"/>
                    <a:pt x="33" y="41"/>
                    <a:pt x="33" y="41"/>
                  </a:cubicBezTo>
                  <a:cubicBezTo>
                    <a:pt x="26" y="49"/>
                    <a:pt x="24" y="51"/>
                    <a:pt x="27" y="63"/>
                  </a:cubicBezTo>
                  <a:cubicBezTo>
                    <a:pt x="27" y="64"/>
                    <a:pt x="27" y="64"/>
                    <a:pt x="27" y="65"/>
                  </a:cubicBezTo>
                  <a:cubicBezTo>
                    <a:pt x="27" y="65"/>
                    <a:pt x="35" y="136"/>
                    <a:pt x="97" y="195"/>
                  </a:cubicBezTo>
                  <a:cubicBezTo>
                    <a:pt x="157" y="258"/>
                    <a:pt x="227" y="265"/>
                    <a:pt x="228" y="266"/>
                  </a:cubicBezTo>
                  <a:cubicBezTo>
                    <a:pt x="228" y="266"/>
                    <a:pt x="229" y="266"/>
                    <a:pt x="229" y="266"/>
                  </a:cubicBezTo>
                  <a:cubicBezTo>
                    <a:pt x="242" y="269"/>
                    <a:pt x="244" y="267"/>
                    <a:pt x="251" y="259"/>
                  </a:cubicBezTo>
                  <a:cubicBezTo>
                    <a:pt x="255" y="256"/>
                    <a:pt x="255" y="256"/>
                    <a:pt x="255" y="256"/>
                  </a:cubicBezTo>
                  <a:cubicBezTo>
                    <a:pt x="258" y="253"/>
                    <a:pt x="267" y="244"/>
                    <a:pt x="270" y="240"/>
                  </a:cubicBezTo>
                  <a:cubicBezTo>
                    <a:pt x="267" y="230"/>
                    <a:pt x="255" y="197"/>
                    <a:pt x="224" y="189"/>
                  </a:cubicBezTo>
                  <a:cubicBezTo>
                    <a:pt x="198" y="215"/>
                    <a:pt x="198" y="215"/>
                    <a:pt x="198" y="215"/>
                  </a:cubicBezTo>
                  <a:cubicBezTo>
                    <a:pt x="194" y="218"/>
                    <a:pt x="188" y="219"/>
                    <a:pt x="184" y="216"/>
                  </a:cubicBezTo>
                  <a:cubicBezTo>
                    <a:pt x="177" y="211"/>
                    <a:pt x="171" y="207"/>
                    <a:pt x="166" y="204"/>
                  </a:cubicBezTo>
                  <a:cubicBezTo>
                    <a:pt x="154" y="197"/>
                    <a:pt x="143" y="190"/>
                    <a:pt x="122" y="170"/>
                  </a:cubicBezTo>
                  <a:cubicBezTo>
                    <a:pt x="102" y="149"/>
                    <a:pt x="96" y="139"/>
                    <a:pt x="88" y="127"/>
                  </a:cubicBezTo>
                  <a:cubicBezTo>
                    <a:pt x="85" y="121"/>
                    <a:pt x="81" y="116"/>
                    <a:pt x="76" y="108"/>
                  </a:cubicBezTo>
                  <a:cubicBezTo>
                    <a:pt x="73" y="104"/>
                    <a:pt x="74" y="98"/>
                    <a:pt x="78" y="95"/>
                  </a:cubicBezTo>
                  <a:cubicBezTo>
                    <a:pt x="104" y="69"/>
                    <a:pt x="104" y="69"/>
                    <a:pt x="104" y="69"/>
                  </a:cubicBezTo>
                  <a:cubicBezTo>
                    <a:pt x="96" y="38"/>
                    <a:pt x="62" y="25"/>
                    <a:pt x="53" y="22"/>
                  </a:cubicBezTo>
                  <a:close/>
                </a:path>
              </a:pathLst>
            </a:custGeom>
            <a:grpFill/>
            <a:ln>
              <a:noFill/>
            </a:ln>
            <a:extLst>
              <a:ext uri="{91240B29-F687-4f45-9708-019B960494DF}"/>
            </a:extLst>
          </p:spPr>
          <p:txBody>
            <a:bodyPr/>
            <a:lstStyle/>
            <a:p>
              <a:pPr>
                <a:defRPr/>
              </a:pPr>
              <a:endParaRPr lang="en-US" sz="1200" dirty="0"/>
            </a:p>
          </p:txBody>
        </p:sp>
        <p:sp>
          <p:nvSpPr>
            <p:cNvPr id="27" name="Freeform 384">
              <a:extLst>
                <a:ext uri="{FF2B5EF4-FFF2-40B4-BE49-F238E27FC236}">
                  <a16:creationId xmlns:a16="http://schemas.microsoft.com/office/drawing/2014/main" id="{D7A7AEE5-07A4-4CF8-A3BB-DF459E16D3F9}"/>
                </a:ext>
              </a:extLst>
            </p:cNvPr>
            <p:cNvSpPr>
              <a:spLocks noEditPoints="1"/>
            </p:cNvSpPr>
            <p:nvPr/>
          </p:nvSpPr>
          <p:spPr bwMode="auto">
            <a:xfrm>
              <a:off x="390" y="1196"/>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extLst>
          </p:spPr>
          <p:txBody>
            <a:bodyPr/>
            <a:lstStyle/>
            <a:p>
              <a:pPr>
                <a:defRPr/>
              </a:pPr>
              <a:endParaRPr lang="en-US" sz="1200" dirty="0"/>
            </a:p>
          </p:txBody>
        </p:sp>
      </p:grpSp>
      <p:grpSp>
        <p:nvGrpSpPr>
          <p:cNvPr id="28" name="Media_Technology_Border_17">
            <a:extLst>
              <a:ext uri="{FF2B5EF4-FFF2-40B4-BE49-F238E27FC236}">
                <a16:creationId xmlns:a16="http://schemas.microsoft.com/office/drawing/2014/main" id="{551DB599-5878-4A6A-A082-9B76C272D09F}"/>
              </a:ext>
            </a:extLst>
          </p:cNvPr>
          <p:cNvGrpSpPr>
            <a:grpSpLocks noChangeAspect="1"/>
          </p:cNvGrpSpPr>
          <p:nvPr/>
        </p:nvGrpSpPr>
        <p:grpSpPr bwMode="auto">
          <a:xfrm>
            <a:off x="7434906" y="3471621"/>
            <a:ext cx="822960" cy="822960"/>
            <a:chOff x="378" y="3986"/>
            <a:chExt cx="340" cy="340"/>
          </a:xfrm>
          <a:solidFill>
            <a:schemeClr val="bg1">
              <a:lumMod val="50000"/>
            </a:schemeClr>
          </a:solidFill>
        </p:grpSpPr>
        <p:sp>
          <p:nvSpPr>
            <p:cNvPr id="29" name="Freeform 960">
              <a:extLst>
                <a:ext uri="{FF2B5EF4-FFF2-40B4-BE49-F238E27FC236}">
                  <a16:creationId xmlns:a16="http://schemas.microsoft.com/office/drawing/2014/main" id="{48F7E211-7512-43FE-AE5C-742432D61D9D}"/>
                </a:ext>
              </a:extLst>
            </p:cNvPr>
            <p:cNvSpPr>
              <a:spLocks noEditPoints="1"/>
            </p:cNvSpPr>
            <p:nvPr/>
          </p:nvSpPr>
          <p:spPr bwMode="auto">
            <a:xfrm>
              <a:off x="378" y="3986"/>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extLst>
          </p:spPr>
          <p:txBody>
            <a:bodyPr/>
            <a:lstStyle/>
            <a:p>
              <a:pPr>
                <a:defRPr/>
              </a:pPr>
              <a:endParaRPr lang="en-US" sz="1200" dirty="0"/>
            </a:p>
          </p:txBody>
        </p:sp>
        <p:sp>
          <p:nvSpPr>
            <p:cNvPr id="30" name="Freeform 961">
              <a:extLst>
                <a:ext uri="{FF2B5EF4-FFF2-40B4-BE49-F238E27FC236}">
                  <a16:creationId xmlns:a16="http://schemas.microsoft.com/office/drawing/2014/main" id="{A3EB3708-F924-46E0-B4C6-BD43DFD72C86}"/>
                </a:ext>
              </a:extLst>
            </p:cNvPr>
            <p:cNvSpPr>
              <a:spLocks noEditPoints="1"/>
            </p:cNvSpPr>
            <p:nvPr/>
          </p:nvSpPr>
          <p:spPr bwMode="auto">
            <a:xfrm>
              <a:off x="456" y="4064"/>
              <a:ext cx="184" cy="198"/>
            </a:xfrm>
            <a:custGeom>
              <a:avLst/>
              <a:gdLst>
                <a:gd name="T0" fmla="*/ 139 w 277"/>
                <a:gd name="T1" fmla="*/ 107 h 299"/>
                <a:gd name="T2" fmla="*/ 171 w 277"/>
                <a:gd name="T3" fmla="*/ 75 h 299"/>
                <a:gd name="T4" fmla="*/ 139 w 277"/>
                <a:gd name="T5" fmla="*/ 43 h 299"/>
                <a:gd name="T6" fmla="*/ 107 w 277"/>
                <a:gd name="T7" fmla="*/ 75 h 299"/>
                <a:gd name="T8" fmla="*/ 139 w 277"/>
                <a:gd name="T9" fmla="*/ 107 h 299"/>
                <a:gd name="T10" fmla="*/ 139 w 277"/>
                <a:gd name="T11" fmla="*/ 64 h 299"/>
                <a:gd name="T12" fmla="*/ 149 w 277"/>
                <a:gd name="T13" fmla="*/ 75 h 299"/>
                <a:gd name="T14" fmla="*/ 139 w 277"/>
                <a:gd name="T15" fmla="*/ 85 h 299"/>
                <a:gd name="T16" fmla="*/ 128 w 277"/>
                <a:gd name="T17" fmla="*/ 75 h 299"/>
                <a:gd name="T18" fmla="*/ 139 w 277"/>
                <a:gd name="T19" fmla="*/ 64 h 299"/>
                <a:gd name="T20" fmla="*/ 171 w 277"/>
                <a:gd name="T21" fmla="*/ 203 h 299"/>
                <a:gd name="T22" fmla="*/ 139 w 277"/>
                <a:gd name="T23" fmla="*/ 171 h 299"/>
                <a:gd name="T24" fmla="*/ 107 w 277"/>
                <a:gd name="T25" fmla="*/ 203 h 299"/>
                <a:gd name="T26" fmla="*/ 139 w 277"/>
                <a:gd name="T27" fmla="*/ 235 h 299"/>
                <a:gd name="T28" fmla="*/ 171 w 277"/>
                <a:gd name="T29" fmla="*/ 203 h 299"/>
                <a:gd name="T30" fmla="*/ 128 w 277"/>
                <a:gd name="T31" fmla="*/ 203 h 299"/>
                <a:gd name="T32" fmla="*/ 139 w 277"/>
                <a:gd name="T33" fmla="*/ 192 h 299"/>
                <a:gd name="T34" fmla="*/ 149 w 277"/>
                <a:gd name="T35" fmla="*/ 203 h 299"/>
                <a:gd name="T36" fmla="*/ 139 w 277"/>
                <a:gd name="T37" fmla="*/ 213 h 299"/>
                <a:gd name="T38" fmla="*/ 128 w 277"/>
                <a:gd name="T39" fmla="*/ 203 h 299"/>
                <a:gd name="T40" fmla="*/ 203 w 277"/>
                <a:gd name="T41" fmla="*/ 171 h 299"/>
                <a:gd name="T42" fmla="*/ 235 w 277"/>
                <a:gd name="T43" fmla="*/ 139 h 299"/>
                <a:gd name="T44" fmla="*/ 203 w 277"/>
                <a:gd name="T45" fmla="*/ 107 h 299"/>
                <a:gd name="T46" fmla="*/ 171 w 277"/>
                <a:gd name="T47" fmla="*/ 139 h 299"/>
                <a:gd name="T48" fmla="*/ 203 w 277"/>
                <a:gd name="T49" fmla="*/ 171 h 299"/>
                <a:gd name="T50" fmla="*/ 203 w 277"/>
                <a:gd name="T51" fmla="*/ 128 h 299"/>
                <a:gd name="T52" fmla="*/ 213 w 277"/>
                <a:gd name="T53" fmla="*/ 139 h 299"/>
                <a:gd name="T54" fmla="*/ 203 w 277"/>
                <a:gd name="T55" fmla="*/ 149 h 299"/>
                <a:gd name="T56" fmla="*/ 192 w 277"/>
                <a:gd name="T57" fmla="*/ 139 h 299"/>
                <a:gd name="T58" fmla="*/ 203 w 277"/>
                <a:gd name="T59" fmla="*/ 128 h 299"/>
                <a:gd name="T60" fmla="*/ 75 w 277"/>
                <a:gd name="T61" fmla="*/ 107 h 299"/>
                <a:gd name="T62" fmla="*/ 43 w 277"/>
                <a:gd name="T63" fmla="*/ 139 h 299"/>
                <a:gd name="T64" fmla="*/ 75 w 277"/>
                <a:gd name="T65" fmla="*/ 171 h 299"/>
                <a:gd name="T66" fmla="*/ 107 w 277"/>
                <a:gd name="T67" fmla="*/ 139 h 299"/>
                <a:gd name="T68" fmla="*/ 75 w 277"/>
                <a:gd name="T69" fmla="*/ 107 h 299"/>
                <a:gd name="T70" fmla="*/ 75 w 277"/>
                <a:gd name="T71" fmla="*/ 149 h 299"/>
                <a:gd name="T72" fmla="*/ 64 w 277"/>
                <a:gd name="T73" fmla="*/ 139 h 299"/>
                <a:gd name="T74" fmla="*/ 75 w 277"/>
                <a:gd name="T75" fmla="*/ 128 h 299"/>
                <a:gd name="T76" fmla="*/ 85 w 277"/>
                <a:gd name="T77" fmla="*/ 139 h 299"/>
                <a:gd name="T78" fmla="*/ 75 w 277"/>
                <a:gd name="T79" fmla="*/ 149 h 299"/>
                <a:gd name="T80" fmla="*/ 205 w 277"/>
                <a:gd name="T81" fmla="*/ 260 h 299"/>
                <a:gd name="T82" fmla="*/ 277 w 277"/>
                <a:gd name="T83" fmla="*/ 139 h 299"/>
                <a:gd name="T84" fmla="*/ 139 w 277"/>
                <a:gd name="T85" fmla="*/ 0 h 299"/>
                <a:gd name="T86" fmla="*/ 0 w 277"/>
                <a:gd name="T87" fmla="*/ 139 h 299"/>
                <a:gd name="T88" fmla="*/ 139 w 277"/>
                <a:gd name="T89" fmla="*/ 277 h 299"/>
                <a:gd name="T90" fmla="*/ 139 w 277"/>
                <a:gd name="T91" fmla="*/ 277 h 299"/>
                <a:gd name="T92" fmla="*/ 139 w 277"/>
                <a:gd name="T93" fmla="*/ 277 h 299"/>
                <a:gd name="T94" fmla="*/ 239 w 277"/>
                <a:gd name="T95" fmla="*/ 296 h 299"/>
                <a:gd name="T96" fmla="*/ 245 w 277"/>
                <a:gd name="T97" fmla="*/ 299 h 299"/>
                <a:gd name="T98" fmla="*/ 254 w 277"/>
                <a:gd name="T99" fmla="*/ 295 h 299"/>
                <a:gd name="T100" fmla="*/ 252 w 277"/>
                <a:gd name="T101" fmla="*/ 280 h 299"/>
                <a:gd name="T102" fmla="*/ 205 w 277"/>
                <a:gd name="T103" fmla="*/ 260 h 299"/>
                <a:gd name="T104" fmla="*/ 21 w 277"/>
                <a:gd name="T105" fmla="*/ 139 h 299"/>
                <a:gd name="T106" fmla="*/ 139 w 277"/>
                <a:gd name="T107" fmla="*/ 21 h 299"/>
                <a:gd name="T108" fmla="*/ 256 w 277"/>
                <a:gd name="T109" fmla="*/ 139 h 299"/>
                <a:gd name="T110" fmla="*/ 139 w 277"/>
                <a:gd name="T111" fmla="*/ 256 h 299"/>
                <a:gd name="T112" fmla="*/ 21 w 277"/>
                <a:gd name="T113" fmla="*/ 139 h 299"/>
                <a:gd name="T114" fmla="*/ 139 w 277"/>
                <a:gd name="T115" fmla="*/ 128 h 299"/>
                <a:gd name="T116" fmla="*/ 149 w 277"/>
                <a:gd name="T117" fmla="*/ 139 h 299"/>
                <a:gd name="T118" fmla="*/ 139 w 277"/>
                <a:gd name="T119" fmla="*/ 149 h 299"/>
                <a:gd name="T120" fmla="*/ 128 w 277"/>
                <a:gd name="T121" fmla="*/ 139 h 299"/>
                <a:gd name="T122" fmla="*/ 139 w 277"/>
                <a:gd name="T123" fmla="*/ 128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7" h="299">
                  <a:moveTo>
                    <a:pt x="139" y="107"/>
                  </a:moveTo>
                  <a:cubicBezTo>
                    <a:pt x="156" y="107"/>
                    <a:pt x="171" y="92"/>
                    <a:pt x="171" y="75"/>
                  </a:cubicBezTo>
                  <a:cubicBezTo>
                    <a:pt x="171" y="57"/>
                    <a:pt x="156" y="43"/>
                    <a:pt x="139" y="43"/>
                  </a:cubicBezTo>
                  <a:cubicBezTo>
                    <a:pt x="121" y="43"/>
                    <a:pt x="107" y="57"/>
                    <a:pt x="107" y="75"/>
                  </a:cubicBezTo>
                  <a:cubicBezTo>
                    <a:pt x="107" y="92"/>
                    <a:pt x="121" y="107"/>
                    <a:pt x="139" y="107"/>
                  </a:cubicBezTo>
                  <a:close/>
                  <a:moveTo>
                    <a:pt x="139" y="64"/>
                  </a:moveTo>
                  <a:cubicBezTo>
                    <a:pt x="145" y="64"/>
                    <a:pt x="149" y="69"/>
                    <a:pt x="149" y="75"/>
                  </a:cubicBezTo>
                  <a:cubicBezTo>
                    <a:pt x="149" y="81"/>
                    <a:pt x="145" y="85"/>
                    <a:pt x="139" y="85"/>
                  </a:cubicBezTo>
                  <a:cubicBezTo>
                    <a:pt x="133" y="85"/>
                    <a:pt x="128" y="81"/>
                    <a:pt x="128" y="75"/>
                  </a:cubicBezTo>
                  <a:cubicBezTo>
                    <a:pt x="128" y="69"/>
                    <a:pt x="133" y="64"/>
                    <a:pt x="139" y="64"/>
                  </a:cubicBezTo>
                  <a:close/>
                  <a:moveTo>
                    <a:pt x="171" y="203"/>
                  </a:moveTo>
                  <a:cubicBezTo>
                    <a:pt x="171" y="185"/>
                    <a:pt x="156" y="171"/>
                    <a:pt x="139" y="171"/>
                  </a:cubicBezTo>
                  <a:cubicBezTo>
                    <a:pt x="121" y="171"/>
                    <a:pt x="107" y="185"/>
                    <a:pt x="107" y="203"/>
                  </a:cubicBezTo>
                  <a:cubicBezTo>
                    <a:pt x="107" y="220"/>
                    <a:pt x="121" y="235"/>
                    <a:pt x="139" y="235"/>
                  </a:cubicBezTo>
                  <a:cubicBezTo>
                    <a:pt x="156" y="235"/>
                    <a:pt x="171" y="220"/>
                    <a:pt x="171" y="203"/>
                  </a:cubicBezTo>
                  <a:close/>
                  <a:moveTo>
                    <a:pt x="128" y="203"/>
                  </a:moveTo>
                  <a:cubicBezTo>
                    <a:pt x="128" y="197"/>
                    <a:pt x="133" y="192"/>
                    <a:pt x="139" y="192"/>
                  </a:cubicBezTo>
                  <a:cubicBezTo>
                    <a:pt x="145" y="192"/>
                    <a:pt x="149" y="197"/>
                    <a:pt x="149" y="203"/>
                  </a:cubicBezTo>
                  <a:cubicBezTo>
                    <a:pt x="149" y="209"/>
                    <a:pt x="145" y="213"/>
                    <a:pt x="139" y="213"/>
                  </a:cubicBezTo>
                  <a:cubicBezTo>
                    <a:pt x="133" y="213"/>
                    <a:pt x="128" y="209"/>
                    <a:pt x="128" y="203"/>
                  </a:cubicBezTo>
                  <a:close/>
                  <a:moveTo>
                    <a:pt x="203" y="171"/>
                  </a:moveTo>
                  <a:cubicBezTo>
                    <a:pt x="220" y="171"/>
                    <a:pt x="235" y="156"/>
                    <a:pt x="235" y="139"/>
                  </a:cubicBezTo>
                  <a:cubicBezTo>
                    <a:pt x="235" y="121"/>
                    <a:pt x="220" y="107"/>
                    <a:pt x="203" y="107"/>
                  </a:cubicBezTo>
                  <a:cubicBezTo>
                    <a:pt x="185" y="107"/>
                    <a:pt x="171" y="121"/>
                    <a:pt x="171" y="139"/>
                  </a:cubicBezTo>
                  <a:cubicBezTo>
                    <a:pt x="171" y="156"/>
                    <a:pt x="185" y="171"/>
                    <a:pt x="203" y="171"/>
                  </a:cubicBezTo>
                  <a:close/>
                  <a:moveTo>
                    <a:pt x="203" y="128"/>
                  </a:moveTo>
                  <a:cubicBezTo>
                    <a:pt x="209" y="128"/>
                    <a:pt x="213" y="133"/>
                    <a:pt x="213" y="139"/>
                  </a:cubicBezTo>
                  <a:cubicBezTo>
                    <a:pt x="213" y="145"/>
                    <a:pt x="209" y="149"/>
                    <a:pt x="203" y="149"/>
                  </a:cubicBezTo>
                  <a:cubicBezTo>
                    <a:pt x="197" y="149"/>
                    <a:pt x="192" y="145"/>
                    <a:pt x="192" y="139"/>
                  </a:cubicBezTo>
                  <a:cubicBezTo>
                    <a:pt x="192" y="133"/>
                    <a:pt x="197" y="128"/>
                    <a:pt x="203" y="128"/>
                  </a:cubicBezTo>
                  <a:close/>
                  <a:moveTo>
                    <a:pt x="75" y="107"/>
                  </a:moveTo>
                  <a:cubicBezTo>
                    <a:pt x="57" y="107"/>
                    <a:pt x="43" y="121"/>
                    <a:pt x="43" y="139"/>
                  </a:cubicBezTo>
                  <a:cubicBezTo>
                    <a:pt x="43" y="156"/>
                    <a:pt x="57" y="171"/>
                    <a:pt x="75" y="171"/>
                  </a:cubicBezTo>
                  <a:cubicBezTo>
                    <a:pt x="92" y="171"/>
                    <a:pt x="107" y="156"/>
                    <a:pt x="107" y="139"/>
                  </a:cubicBezTo>
                  <a:cubicBezTo>
                    <a:pt x="107" y="121"/>
                    <a:pt x="92" y="107"/>
                    <a:pt x="75" y="107"/>
                  </a:cubicBezTo>
                  <a:close/>
                  <a:moveTo>
                    <a:pt x="75" y="149"/>
                  </a:moveTo>
                  <a:cubicBezTo>
                    <a:pt x="69" y="149"/>
                    <a:pt x="64" y="145"/>
                    <a:pt x="64" y="139"/>
                  </a:cubicBezTo>
                  <a:cubicBezTo>
                    <a:pt x="64" y="133"/>
                    <a:pt x="69" y="128"/>
                    <a:pt x="75" y="128"/>
                  </a:cubicBezTo>
                  <a:cubicBezTo>
                    <a:pt x="81" y="128"/>
                    <a:pt x="85" y="133"/>
                    <a:pt x="85" y="139"/>
                  </a:cubicBezTo>
                  <a:cubicBezTo>
                    <a:pt x="85" y="145"/>
                    <a:pt x="81" y="149"/>
                    <a:pt x="75" y="149"/>
                  </a:cubicBezTo>
                  <a:close/>
                  <a:moveTo>
                    <a:pt x="205" y="260"/>
                  </a:moveTo>
                  <a:cubicBezTo>
                    <a:pt x="248" y="237"/>
                    <a:pt x="277" y="191"/>
                    <a:pt x="277" y="139"/>
                  </a:cubicBezTo>
                  <a:cubicBezTo>
                    <a:pt x="277" y="62"/>
                    <a:pt x="215" y="0"/>
                    <a:pt x="139" y="0"/>
                  </a:cubicBezTo>
                  <a:cubicBezTo>
                    <a:pt x="62" y="0"/>
                    <a:pt x="0" y="62"/>
                    <a:pt x="0" y="139"/>
                  </a:cubicBezTo>
                  <a:cubicBezTo>
                    <a:pt x="0" y="215"/>
                    <a:pt x="62" y="277"/>
                    <a:pt x="139" y="277"/>
                  </a:cubicBezTo>
                  <a:cubicBezTo>
                    <a:pt x="139" y="277"/>
                    <a:pt x="139" y="277"/>
                    <a:pt x="139" y="277"/>
                  </a:cubicBezTo>
                  <a:cubicBezTo>
                    <a:pt x="139" y="277"/>
                    <a:pt x="139" y="277"/>
                    <a:pt x="139" y="277"/>
                  </a:cubicBezTo>
                  <a:cubicBezTo>
                    <a:pt x="159" y="277"/>
                    <a:pt x="215" y="277"/>
                    <a:pt x="239" y="296"/>
                  </a:cubicBezTo>
                  <a:cubicBezTo>
                    <a:pt x="241" y="298"/>
                    <a:pt x="243" y="299"/>
                    <a:pt x="245" y="299"/>
                  </a:cubicBezTo>
                  <a:cubicBezTo>
                    <a:pt x="248" y="299"/>
                    <a:pt x="252" y="297"/>
                    <a:pt x="254" y="295"/>
                  </a:cubicBezTo>
                  <a:cubicBezTo>
                    <a:pt x="257" y="290"/>
                    <a:pt x="257" y="283"/>
                    <a:pt x="252" y="280"/>
                  </a:cubicBezTo>
                  <a:cubicBezTo>
                    <a:pt x="240" y="270"/>
                    <a:pt x="222" y="264"/>
                    <a:pt x="205" y="260"/>
                  </a:cubicBezTo>
                  <a:close/>
                  <a:moveTo>
                    <a:pt x="21" y="139"/>
                  </a:moveTo>
                  <a:cubicBezTo>
                    <a:pt x="21" y="74"/>
                    <a:pt x="74" y="21"/>
                    <a:pt x="139" y="21"/>
                  </a:cubicBezTo>
                  <a:cubicBezTo>
                    <a:pt x="203" y="21"/>
                    <a:pt x="256" y="74"/>
                    <a:pt x="256" y="139"/>
                  </a:cubicBezTo>
                  <a:cubicBezTo>
                    <a:pt x="256" y="203"/>
                    <a:pt x="203" y="256"/>
                    <a:pt x="139" y="256"/>
                  </a:cubicBezTo>
                  <a:cubicBezTo>
                    <a:pt x="74" y="256"/>
                    <a:pt x="21" y="203"/>
                    <a:pt x="21" y="139"/>
                  </a:cubicBezTo>
                  <a:close/>
                  <a:moveTo>
                    <a:pt x="139" y="128"/>
                  </a:moveTo>
                  <a:cubicBezTo>
                    <a:pt x="145" y="128"/>
                    <a:pt x="149" y="133"/>
                    <a:pt x="149" y="139"/>
                  </a:cubicBezTo>
                  <a:cubicBezTo>
                    <a:pt x="149" y="145"/>
                    <a:pt x="145" y="149"/>
                    <a:pt x="139" y="149"/>
                  </a:cubicBezTo>
                  <a:cubicBezTo>
                    <a:pt x="133" y="149"/>
                    <a:pt x="128" y="145"/>
                    <a:pt x="128" y="139"/>
                  </a:cubicBezTo>
                  <a:cubicBezTo>
                    <a:pt x="128" y="133"/>
                    <a:pt x="133" y="128"/>
                    <a:pt x="139" y="128"/>
                  </a:cubicBezTo>
                  <a:close/>
                </a:path>
              </a:pathLst>
            </a:custGeom>
            <a:grpFill/>
            <a:ln>
              <a:noFill/>
            </a:ln>
            <a:extLst>
              <a:ext uri="{91240B29-F687-4f45-9708-019B960494DF}"/>
            </a:extLst>
          </p:spPr>
          <p:txBody>
            <a:bodyPr/>
            <a:lstStyle/>
            <a:p>
              <a:pPr>
                <a:defRPr/>
              </a:pPr>
              <a:endParaRPr lang="en-US" sz="1200" dirty="0"/>
            </a:p>
          </p:txBody>
        </p:sp>
      </p:grpSp>
      <p:grpSp>
        <p:nvGrpSpPr>
          <p:cNvPr id="31" name="Media_Technology_Border_38">
            <a:extLst>
              <a:ext uri="{FF2B5EF4-FFF2-40B4-BE49-F238E27FC236}">
                <a16:creationId xmlns:a16="http://schemas.microsoft.com/office/drawing/2014/main" id="{CF930E04-F81C-49AD-A9A7-FA7EF2B6E593}"/>
              </a:ext>
            </a:extLst>
          </p:cNvPr>
          <p:cNvGrpSpPr>
            <a:grpSpLocks noChangeAspect="1"/>
          </p:cNvGrpSpPr>
          <p:nvPr/>
        </p:nvGrpSpPr>
        <p:grpSpPr bwMode="auto">
          <a:xfrm>
            <a:off x="580707" y="3439993"/>
            <a:ext cx="822960" cy="822960"/>
            <a:chOff x="6130" y="3025"/>
            <a:chExt cx="340" cy="340"/>
          </a:xfrm>
          <a:solidFill>
            <a:schemeClr val="bg1">
              <a:lumMod val="50000"/>
            </a:schemeClr>
          </a:solidFill>
        </p:grpSpPr>
        <p:sp>
          <p:nvSpPr>
            <p:cNvPr id="32" name="Freeform 533">
              <a:extLst>
                <a:ext uri="{FF2B5EF4-FFF2-40B4-BE49-F238E27FC236}">
                  <a16:creationId xmlns:a16="http://schemas.microsoft.com/office/drawing/2014/main" id="{CC33CD15-FBE7-4C87-93E2-DA46C82A55E2}"/>
                </a:ext>
              </a:extLst>
            </p:cNvPr>
            <p:cNvSpPr>
              <a:spLocks noEditPoints="1"/>
            </p:cNvSpPr>
            <p:nvPr/>
          </p:nvSpPr>
          <p:spPr bwMode="auto">
            <a:xfrm>
              <a:off x="6130" y="3025"/>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extLst>
          </p:spPr>
          <p:txBody>
            <a:bodyPr/>
            <a:lstStyle/>
            <a:p>
              <a:pPr>
                <a:defRPr/>
              </a:pPr>
              <a:endParaRPr lang="en-US" sz="1200" dirty="0"/>
            </a:p>
          </p:txBody>
        </p:sp>
        <p:sp>
          <p:nvSpPr>
            <p:cNvPr id="33" name="Freeform 534">
              <a:extLst>
                <a:ext uri="{FF2B5EF4-FFF2-40B4-BE49-F238E27FC236}">
                  <a16:creationId xmlns:a16="http://schemas.microsoft.com/office/drawing/2014/main" id="{C505E6E9-FFA4-48CE-B3F8-93D805FBC2C7}"/>
                </a:ext>
              </a:extLst>
            </p:cNvPr>
            <p:cNvSpPr>
              <a:spLocks noEditPoints="1"/>
            </p:cNvSpPr>
            <p:nvPr/>
          </p:nvSpPr>
          <p:spPr bwMode="auto">
            <a:xfrm>
              <a:off x="6194" y="3110"/>
              <a:ext cx="212" cy="155"/>
            </a:xfrm>
            <a:custGeom>
              <a:avLst/>
              <a:gdLst>
                <a:gd name="T0" fmla="*/ 169 w 320"/>
                <a:gd name="T1" fmla="*/ 85 h 234"/>
                <a:gd name="T2" fmla="*/ 149 w 320"/>
                <a:gd name="T3" fmla="*/ 53 h 234"/>
                <a:gd name="T4" fmla="*/ 170 w 320"/>
                <a:gd name="T5" fmla="*/ 10 h 234"/>
                <a:gd name="T6" fmla="*/ 149 w 320"/>
                <a:gd name="T7" fmla="*/ 10 h 234"/>
                <a:gd name="T8" fmla="*/ 128 w 320"/>
                <a:gd name="T9" fmla="*/ 53 h 234"/>
                <a:gd name="T10" fmla="*/ 144 w 320"/>
                <a:gd name="T11" fmla="*/ 85 h 234"/>
                <a:gd name="T12" fmla="*/ 0 w 320"/>
                <a:gd name="T13" fmla="*/ 96 h 234"/>
                <a:gd name="T14" fmla="*/ 10 w 320"/>
                <a:gd name="T15" fmla="*/ 234 h 234"/>
                <a:gd name="T16" fmla="*/ 320 w 320"/>
                <a:gd name="T17" fmla="*/ 224 h 234"/>
                <a:gd name="T18" fmla="*/ 309 w 320"/>
                <a:gd name="T19" fmla="*/ 85 h 234"/>
                <a:gd name="T20" fmla="*/ 21 w 320"/>
                <a:gd name="T21" fmla="*/ 213 h 234"/>
                <a:gd name="T22" fmla="*/ 298 w 320"/>
                <a:gd name="T23" fmla="*/ 106 h 234"/>
                <a:gd name="T24" fmla="*/ 96 w 320"/>
                <a:gd name="T25" fmla="*/ 181 h 234"/>
                <a:gd name="T26" fmla="*/ 224 w 320"/>
                <a:gd name="T27" fmla="*/ 192 h 234"/>
                <a:gd name="T28" fmla="*/ 96 w 320"/>
                <a:gd name="T29" fmla="*/ 202 h 234"/>
                <a:gd name="T30" fmla="*/ 96 w 320"/>
                <a:gd name="T31" fmla="*/ 181 h 234"/>
                <a:gd name="T32" fmla="*/ 53 w 320"/>
                <a:gd name="T33" fmla="*/ 202 h 234"/>
                <a:gd name="T34" fmla="*/ 53 w 320"/>
                <a:gd name="T35" fmla="*/ 181 h 234"/>
                <a:gd name="T36" fmla="*/ 64 w 320"/>
                <a:gd name="T37" fmla="*/ 160 h 234"/>
                <a:gd name="T38" fmla="*/ 42 w 320"/>
                <a:gd name="T39" fmla="*/ 160 h 234"/>
                <a:gd name="T40" fmla="*/ 64 w 320"/>
                <a:gd name="T41" fmla="*/ 160 h 234"/>
                <a:gd name="T42" fmla="*/ 53 w 320"/>
                <a:gd name="T43" fmla="*/ 138 h 234"/>
                <a:gd name="T44" fmla="*/ 53 w 320"/>
                <a:gd name="T45" fmla="*/ 117 h 234"/>
                <a:gd name="T46" fmla="*/ 85 w 320"/>
                <a:gd name="T47" fmla="*/ 160 h 234"/>
                <a:gd name="T48" fmla="*/ 106 w 320"/>
                <a:gd name="T49" fmla="*/ 160 h 234"/>
                <a:gd name="T50" fmla="*/ 85 w 320"/>
                <a:gd name="T51" fmla="*/ 160 h 234"/>
                <a:gd name="T52" fmla="*/ 96 w 320"/>
                <a:gd name="T53" fmla="*/ 117 h 234"/>
                <a:gd name="T54" fmla="*/ 96 w 320"/>
                <a:gd name="T55" fmla="*/ 138 h 234"/>
                <a:gd name="T56" fmla="*/ 128 w 320"/>
                <a:gd name="T57" fmla="*/ 160 h 234"/>
                <a:gd name="T58" fmla="*/ 149 w 320"/>
                <a:gd name="T59" fmla="*/ 160 h 234"/>
                <a:gd name="T60" fmla="*/ 128 w 320"/>
                <a:gd name="T61" fmla="*/ 160 h 234"/>
                <a:gd name="T62" fmla="*/ 138 w 320"/>
                <a:gd name="T63" fmla="*/ 117 h 234"/>
                <a:gd name="T64" fmla="*/ 138 w 320"/>
                <a:gd name="T65" fmla="*/ 138 h 234"/>
                <a:gd name="T66" fmla="*/ 170 w 320"/>
                <a:gd name="T67" fmla="*/ 160 h 234"/>
                <a:gd name="T68" fmla="*/ 192 w 320"/>
                <a:gd name="T69" fmla="*/ 160 h 234"/>
                <a:gd name="T70" fmla="*/ 170 w 320"/>
                <a:gd name="T71" fmla="*/ 160 h 234"/>
                <a:gd name="T72" fmla="*/ 181 w 320"/>
                <a:gd name="T73" fmla="*/ 117 h 234"/>
                <a:gd name="T74" fmla="*/ 181 w 320"/>
                <a:gd name="T75" fmla="*/ 138 h 234"/>
                <a:gd name="T76" fmla="*/ 213 w 320"/>
                <a:gd name="T77" fmla="*/ 160 h 234"/>
                <a:gd name="T78" fmla="*/ 234 w 320"/>
                <a:gd name="T79" fmla="*/ 160 h 234"/>
                <a:gd name="T80" fmla="*/ 213 w 320"/>
                <a:gd name="T81" fmla="*/ 160 h 234"/>
                <a:gd name="T82" fmla="*/ 224 w 320"/>
                <a:gd name="T83" fmla="*/ 117 h 234"/>
                <a:gd name="T84" fmla="*/ 224 w 320"/>
                <a:gd name="T85" fmla="*/ 138 h 234"/>
                <a:gd name="T86" fmla="*/ 256 w 320"/>
                <a:gd name="T87" fmla="*/ 160 h 234"/>
                <a:gd name="T88" fmla="*/ 277 w 320"/>
                <a:gd name="T89" fmla="*/ 160 h 234"/>
                <a:gd name="T90" fmla="*/ 256 w 320"/>
                <a:gd name="T91" fmla="*/ 160 h 234"/>
                <a:gd name="T92" fmla="*/ 266 w 320"/>
                <a:gd name="T93" fmla="*/ 181 h 234"/>
                <a:gd name="T94" fmla="*/ 266 w 320"/>
                <a:gd name="T95" fmla="*/ 202 h 234"/>
                <a:gd name="T96" fmla="*/ 256 w 320"/>
                <a:gd name="T97" fmla="*/ 128 h 234"/>
                <a:gd name="T98" fmla="*/ 277 w 320"/>
                <a:gd name="T99" fmla="*/ 128 h 234"/>
                <a:gd name="T100" fmla="*/ 256 w 320"/>
                <a:gd name="T101" fmla="*/ 128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20" h="234">
                  <a:moveTo>
                    <a:pt x="309" y="85"/>
                  </a:moveTo>
                  <a:cubicBezTo>
                    <a:pt x="169" y="85"/>
                    <a:pt x="169" y="85"/>
                    <a:pt x="169" y="85"/>
                  </a:cubicBezTo>
                  <a:cubicBezTo>
                    <a:pt x="166" y="76"/>
                    <a:pt x="161" y="71"/>
                    <a:pt x="157" y="67"/>
                  </a:cubicBezTo>
                  <a:cubicBezTo>
                    <a:pt x="151" y="62"/>
                    <a:pt x="149" y="59"/>
                    <a:pt x="149" y="53"/>
                  </a:cubicBezTo>
                  <a:cubicBezTo>
                    <a:pt x="149" y="47"/>
                    <a:pt x="151" y="44"/>
                    <a:pt x="157" y="39"/>
                  </a:cubicBezTo>
                  <a:cubicBezTo>
                    <a:pt x="162" y="33"/>
                    <a:pt x="170" y="25"/>
                    <a:pt x="170" y="10"/>
                  </a:cubicBezTo>
                  <a:cubicBezTo>
                    <a:pt x="170" y="4"/>
                    <a:pt x="166" y="0"/>
                    <a:pt x="160" y="0"/>
                  </a:cubicBezTo>
                  <a:cubicBezTo>
                    <a:pt x="154" y="0"/>
                    <a:pt x="149" y="4"/>
                    <a:pt x="149" y="10"/>
                  </a:cubicBezTo>
                  <a:cubicBezTo>
                    <a:pt x="149" y="16"/>
                    <a:pt x="147" y="19"/>
                    <a:pt x="141" y="24"/>
                  </a:cubicBezTo>
                  <a:cubicBezTo>
                    <a:pt x="136" y="30"/>
                    <a:pt x="128" y="38"/>
                    <a:pt x="128" y="53"/>
                  </a:cubicBezTo>
                  <a:cubicBezTo>
                    <a:pt x="128" y="68"/>
                    <a:pt x="136" y="76"/>
                    <a:pt x="141" y="82"/>
                  </a:cubicBezTo>
                  <a:cubicBezTo>
                    <a:pt x="143" y="83"/>
                    <a:pt x="144" y="84"/>
                    <a:pt x="144" y="85"/>
                  </a:cubicBezTo>
                  <a:cubicBezTo>
                    <a:pt x="10" y="85"/>
                    <a:pt x="10" y="85"/>
                    <a:pt x="10" y="85"/>
                  </a:cubicBezTo>
                  <a:cubicBezTo>
                    <a:pt x="4" y="85"/>
                    <a:pt x="0" y="90"/>
                    <a:pt x="0" y="96"/>
                  </a:cubicBezTo>
                  <a:cubicBezTo>
                    <a:pt x="0" y="224"/>
                    <a:pt x="0" y="224"/>
                    <a:pt x="0" y="224"/>
                  </a:cubicBezTo>
                  <a:cubicBezTo>
                    <a:pt x="0" y="230"/>
                    <a:pt x="4" y="234"/>
                    <a:pt x="10" y="234"/>
                  </a:cubicBezTo>
                  <a:cubicBezTo>
                    <a:pt x="309" y="234"/>
                    <a:pt x="309" y="234"/>
                    <a:pt x="309" y="234"/>
                  </a:cubicBezTo>
                  <a:cubicBezTo>
                    <a:pt x="315" y="234"/>
                    <a:pt x="320" y="230"/>
                    <a:pt x="320" y="224"/>
                  </a:cubicBezTo>
                  <a:cubicBezTo>
                    <a:pt x="320" y="96"/>
                    <a:pt x="320" y="96"/>
                    <a:pt x="320" y="96"/>
                  </a:cubicBezTo>
                  <a:cubicBezTo>
                    <a:pt x="320" y="90"/>
                    <a:pt x="315" y="85"/>
                    <a:pt x="309" y="85"/>
                  </a:cubicBezTo>
                  <a:close/>
                  <a:moveTo>
                    <a:pt x="298" y="213"/>
                  </a:moveTo>
                  <a:cubicBezTo>
                    <a:pt x="21" y="213"/>
                    <a:pt x="21" y="213"/>
                    <a:pt x="21" y="213"/>
                  </a:cubicBezTo>
                  <a:cubicBezTo>
                    <a:pt x="21" y="106"/>
                    <a:pt x="21" y="106"/>
                    <a:pt x="21" y="106"/>
                  </a:cubicBezTo>
                  <a:cubicBezTo>
                    <a:pt x="298" y="106"/>
                    <a:pt x="298" y="106"/>
                    <a:pt x="298" y="106"/>
                  </a:cubicBezTo>
                  <a:lnTo>
                    <a:pt x="298" y="213"/>
                  </a:lnTo>
                  <a:close/>
                  <a:moveTo>
                    <a:pt x="96" y="181"/>
                  </a:moveTo>
                  <a:cubicBezTo>
                    <a:pt x="213" y="181"/>
                    <a:pt x="213" y="181"/>
                    <a:pt x="213" y="181"/>
                  </a:cubicBezTo>
                  <a:cubicBezTo>
                    <a:pt x="219" y="181"/>
                    <a:pt x="224" y="186"/>
                    <a:pt x="224" y="192"/>
                  </a:cubicBezTo>
                  <a:cubicBezTo>
                    <a:pt x="224" y="198"/>
                    <a:pt x="219" y="202"/>
                    <a:pt x="213" y="202"/>
                  </a:cubicBezTo>
                  <a:cubicBezTo>
                    <a:pt x="96" y="202"/>
                    <a:pt x="96" y="202"/>
                    <a:pt x="96" y="202"/>
                  </a:cubicBezTo>
                  <a:cubicBezTo>
                    <a:pt x="90" y="202"/>
                    <a:pt x="85" y="198"/>
                    <a:pt x="85" y="192"/>
                  </a:cubicBezTo>
                  <a:cubicBezTo>
                    <a:pt x="85" y="186"/>
                    <a:pt x="90" y="181"/>
                    <a:pt x="96" y="181"/>
                  </a:cubicBezTo>
                  <a:close/>
                  <a:moveTo>
                    <a:pt x="64" y="192"/>
                  </a:moveTo>
                  <a:cubicBezTo>
                    <a:pt x="64" y="198"/>
                    <a:pt x="59" y="202"/>
                    <a:pt x="53" y="202"/>
                  </a:cubicBezTo>
                  <a:cubicBezTo>
                    <a:pt x="47" y="202"/>
                    <a:pt x="42" y="198"/>
                    <a:pt x="42" y="192"/>
                  </a:cubicBezTo>
                  <a:cubicBezTo>
                    <a:pt x="42" y="186"/>
                    <a:pt x="47" y="181"/>
                    <a:pt x="53" y="181"/>
                  </a:cubicBezTo>
                  <a:cubicBezTo>
                    <a:pt x="59" y="181"/>
                    <a:pt x="64" y="186"/>
                    <a:pt x="64" y="192"/>
                  </a:cubicBezTo>
                  <a:close/>
                  <a:moveTo>
                    <a:pt x="64" y="160"/>
                  </a:moveTo>
                  <a:cubicBezTo>
                    <a:pt x="64" y="166"/>
                    <a:pt x="59" y="170"/>
                    <a:pt x="53" y="170"/>
                  </a:cubicBezTo>
                  <a:cubicBezTo>
                    <a:pt x="47" y="170"/>
                    <a:pt x="42" y="166"/>
                    <a:pt x="42" y="160"/>
                  </a:cubicBezTo>
                  <a:cubicBezTo>
                    <a:pt x="42" y="154"/>
                    <a:pt x="47" y="149"/>
                    <a:pt x="53" y="149"/>
                  </a:cubicBezTo>
                  <a:cubicBezTo>
                    <a:pt x="59" y="149"/>
                    <a:pt x="64" y="154"/>
                    <a:pt x="64" y="160"/>
                  </a:cubicBezTo>
                  <a:close/>
                  <a:moveTo>
                    <a:pt x="64" y="128"/>
                  </a:moveTo>
                  <a:cubicBezTo>
                    <a:pt x="64" y="134"/>
                    <a:pt x="59" y="138"/>
                    <a:pt x="53" y="138"/>
                  </a:cubicBezTo>
                  <a:cubicBezTo>
                    <a:pt x="47" y="138"/>
                    <a:pt x="42" y="134"/>
                    <a:pt x="42" y="128"/>
                  </a:cubicBezTo>
                  <a:cubicBezTo>
                    <a:pt x="42" y="122"/>
                    <a:pt x="47" y="117"/>
                    <a:pt x="53" y="117"/>
                  </a:cubicBezTo>
                  <a:cubicBezTo>
                    <a:pt x="59" y="117"/>
                    <a:pt x="64" y="122"/>
                    <a:pt x="64" y="128"/>
                  </a:cubicBezTo>
                  <a:close/>
                  <a:moveTo>
                    <a:pt x="85" y="160"/>
                  </a:moveTo>
                  <a:cubicBezTo>
                    <a:pt x="85" y="154"/>
                    <a:pt x="90" y="149"/>
                    <a:pt x="96" y="149"/>
                  </a:cubicBezTo>
                  <a:cubicBezTo>
                    <a:pt x="102" y="149"/>
                    <a:pt x="106" y="154"/>
                    <a:pt x="106" y="160"/>
                  </a:cubicBezTo>
                  <a:cubicBezTo>
                    <a:pt x="106" y="166"/>
                    <a:pt x="102" y="170"/>
                    <a:pt x="96" y="170"/>
                  </a:cubicBezTo>
                  <a:cubicBezTo>
                    <a:pt x="90" y="170"/>
                    <a:pt x="85" y="166"/>
                    <a:pt x="85" y="160"/>
                  </a:cubicBezTo>
                  <a:close/>
                  <a:moveTo>
                    <a:pt x="85" y="128"/>
                  </a:moveTo>
                  <a:cubicBezTo>
                    <a:pt x="85" y="122"/>
                    <a:pt x="90" y="117"/>
                    <a:pt x="96" y="117"/>
                  </a:cubicBezTo>
                  <a:cubicBezTo>
                    <a:pt x="102" y="117"/>
                    <a:pt x="106" y="122"/>
                    <a:pt x="106" y="128"/>
                  </a:cubicBezTo>
                  <a:cubicBezTo>
                    <a:pt x="106" y="134"/>
                    <a:pt x="102" y="138"/>
                    <a:pt x="96" y="138"/>
                  </a:cubicBezTo>
                  <a:cubicBezTo>
                    <a:pt x="90" y="138"/>
                    <a:pt x="85" y="134"/>
                    <a:pt x="85" y="128"/>
                  </a:cubicBezTo>
                  <a:close/>
                  <a:moveTo>
                    <a:pt x="128" y="160"/>
                  </a:moveTo>
                  <a:cubicBezTo>
                    <a:pt x="128" y="154"/>
                    <a:pt x="132" y="149"/>
                    <a:pt x="138" y="149"/>
                  </a:cubicBezTo>
                  <a:cubicBezTo>
                    <a:pt x="144" y="149"/>
                    <a:pt x="149" y="154"/>
                    <a:pt x="149" y="160"/>
                  </a:cubicBezTo>
                  <a:cubicBezTo>
                    <a:pt x="149" y="166"/>
                    <a:pt x="144" y="170"/>
                    <a:pt x="138" y="170"/>
                  </a:cubicBezTo>
                  <a:cubicBezTo>
                    <a:pt x="132" y="170"/>
                    <a:pt x="128" y="166"/>
                    <a:pt x="128" y="160"/>
                  </a:cubicBezTo>
                  <a:close/>
                  <a:moveTo>
                    <a:pt x="128" y="128"/>
                  </a:moveTo>
                  <a:cubicBezTo>
                    <a:pt x="128" y="122"/>
                    <a:pt x="132" y="117"/>
                    <a:pt x="138" y="117"/>
                  </a:cubicBezTo>
                  <a:cubicBezTo>
                    <a:pt x="144" y="117"/>
                    <a:pt x="149" y="122"/>
                    <a:pt x="149" y="128"/>
                  </a:cubicBezTo>
                  <a:cubicBezTo>
                    <a:pt x="149" y="134"/>
                    <a:pt x="144" y="138"/>
                    <a:pt x="138" y="138"/>
                  </a:cubicBezTo>
                  <a:cubicBezTo>
                    <a:pt x="132" y="138"/>
                    <a:pt x="128" y="134"/>
                    <a:pt x="128" y="128"/>
                  </a:cubicBezTo>
                  <a:close/>
                  <a:moveTo>
                    <a:pt x="170" y="160"/>
                  </a:moveTo>
                  <a:cubicBezTo>
                    <a:pt x="170" y="154"/>
                    <a:pt x="175" y="149"/>
                    <a:pt x="181" y="149"/>
                  </a:cubicBezTo>
                  <a:cubicBezTo>
                    <a:pt x="187" y="149"/>
                    <a:pt x="192" y="154"/>
                    <a:pt x="192" y="160"/>
                  </a:cubicBezTo>
                  <a:cubicBezTo>
                    <a:pt x="192" y="166"/>
                    <a:pt x="187" y="170"/>
                    <a:pt x="181" y="170"/>
                  </a:cubicBezTo>
                  <a:cubicBezTo>
                    <a:pt x="175" y="170"/>
                    <a:pt x="170" y="166"/>
                    <a:pt x="170" y="160"/>
                  </a:cubicBezTo>
                  <a:close/>
                  <a:moveTo>
                    <a:pt x="170" y="128"/>
                  </a:moveTo>
                  <a:cubicBezTo>
                    <a:pt x="170" y="122"/>
                    <a:pt x="175" y="117"/>
                    <a:pt x="181" y="117"/>
                  </a:cubicBezTo>
                  <a:cubicBezTo>
                    <a:pt x="187" y="117"/>
                    <a:pt x="192" y="122"/>
                    <a:pt x="192" y="128"/>
                  </a:cubicBezTo>
                  <a:cubicBezTo>
                    <a:pt x="192" y="134"/>
                    <a:pt x="187" y="138"/>
                    <a:pt x="181" y="138"/>
                  </a:cubicBezTo>
                  <a:cubicBezTo>
                    <a:pt x="175" y="138"/>
                    <a:pt x="170" y="134"/>
                    <a:pt x="170" y="128"/>
                  </a:cubicBezTo>
                  <a:close/>
                  <a:moveTo>
                    <a:pt x="213" y="160"/>
                  </a:moveTo>
                  <a:cubicBezTo>
                    <a:pt x="213" y="154"/>
                    <a:pt x="218" y="149"/>
                    <a:pt x="224" y="149"/>
                  </a:cubicBezTo>
                  <a:cubicBezTo>
                    <a:pt x="230" y="149"/>
                    <a:pt x="234" y="154"/>
                    <a:pt x="234" y="160"/>
                  </a:cubicBezTo>
                  <a:cubicBezTo>
                    <a:pt x="234" y="166"/>
                    <a:pt x="230" y="170"/>
                    <a:pt x="224" y="170"/>
                  </a:cubicBezTo>
                  <a:cubicBezTo>
                    <a:pt x="218" y="170"/>
                    <a:pt x="213" y="166"/>
                    <a:pt x="213" y="160"/>
                  </a:cubicBezTo>
                  <a:close/>
                  <a:moveTo>
                    <a:pt x="213" y="128"/>
                  </a:moveTo>
                  <a:cubicBezTo>
                    <a:pt x="213" y="122"/>
                    <a:pt x="218" y="117"/>
                    <a:pt x="224" y="117"/>
                  </a:cubicBezTo>
                  <a:cubicBezTo>
                    <a:pt x="230" y="117"/>
                    <a:pt x="234" y="122"/>
                    <a:pt x="234" y="128"/>
                  </a:cubicBezTo>
                  <a:cubicBezTo>
                    <a:pt x="234" y="134"/>
                    <a:pt x="230" y="138"/>
                    <a:pt x="224" y="138"/>
                  </a:cubicBezTo>
                  <a:cubicBezTo>
                    <a:pt x="218" y="138"/>
                    <a:pt x="213" y="134"/>
                    <a:pt x="213" y="128"/>
                  </a:cubicBezTo>
                  <a:close/>
                  <a:moveTo>
                    <a:pt x="256" y="160"/>
                  </a:moveTo>
                  <a:cubicBezTo>
                    <a:pt x="256" y="154"/>
                    <a:pt x="260" y="149"/>
                    <a:pt x="266" y="149"/>
                  </a:cubicBezTo>
                  <a:cubicBezTo>
                    <a:pt x="272" y="149"/>
                    <a:pt x="277" y="154"/>
                    <a:pt x="277" y="160"/>
                  </a:cubicBezTo>
                  <a:cubicBezTo>
                    <a:pt x="277" y="166"/>
                    <a:pt x="272" y="170"/>
                    <a:pt x="266" y="170"/>
                  </a:cubicBezTo>
                  <a:cubicBezTo>
                    <a:pt x="260" y="170"/>
                    <a:pt x="256" y="166"/>
                    <a:pt x="256" y="160"/>
                  </a:cubicBezTo>
                  <a:close/>
                  <a:moveTo>
                    <a:pt x="256" y="192"/>
                  </a:moveTo>
                  <a:cubicBezTo>
                    <a:pt x="256" y="186"/>
                    <a:pt x="260" y="181"/>
                    <a:pt x="266" y="181"/>
                  </a:cubicBezTo>
                  <a:cubicBezTo>
                    <a:pt x="272" y="181"/>
                    <a:pt x="277" y="186"/>
                    <a:pt x="277" y="192"/>
                  </a:cubicBezTo>
                  <a:cubicBezTo>
                    <a:pt x="277" y="198"/>
                    <a:pt x="272" y="202"/>
                    <a:pt x="266" y="202"/>
                  </a:cubicBezTo>
                  <a:cubicBezTo>
                    <a:pt x="260" y="202"/>
                    <a:pt x="256" y="198"/>
                    <a:pt x="256" y="192"/>
                  </a:cubicBezTo>
                  <a:close/>
                  <a:moveTo>
                    <a:pt x="256" y="128"/>
                  </a:moveTo>
                  <a:cubicBezTo>
                    <a:pt x="256" y="122"/>
                    <a:pt x="260" y="117"/>
                    <a:pt x="266" y="117"/>
                  </a:cubicBezTo>
                  <a:cubicBezTo>
                    <a:pt x="272" y="117"/>
                    <a:pt x="277" y="122"/>
                    <a:pt x="277" y="128"/>
                  </a:cubicBezTo>
                  <a:cubicBezTo>
                    <a:pt x="277" y="134"/>
                    <a:pt x="272" y="138"/>
                    <a:pt x="266" y="138"/>
                  </a:cubicBezTo>
                  <a:cubicBezTo>
                    <a:pt x="260" y="138"/>
                    <a:pt x="256" y="134"/>
                    <a:pt x="256" y="128"/>
                  </a:cubicBezTo>
                  <a:close/>
                </a:path>
              </a:pathLst>
            </a:custGeom>
            <a:grpFill/>
            <a:ln>
              <a:noFill/>
            </a:ln>
            <a:extLst>
              <a:ext uri="{91240B29-F687-4f45-9708-019B960494DF}"/>
            </a:extLst>
          </p:spPr>
          <p:txBody>
            <a:bodyPr/>
            <a:lstStyle/>
            <a:p>
              <a:pPr>
                <a:defRPr/>
              </a:pPr>
              <a:endParaRPr lang="en-US" sz="1200" dirty="0"/>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818389C1-F748-4094-9C54-7B3D1A59897F}"/>
              </a:ext>
            </a:extLst>
          </p:cNvPr>
          <p:cNvSpPr>
            <a:spLocks noGrp="1" noChangeArrowheads="1"/>
          </p:cNvSpPr>
          <p:nvPr>
            <p:ph type="title"/>
          </p:nvPr>
        </p:nvSpPr>
        <p:spPr/>
        <p:txBody>
          <a:bodyPr/>
          <a:lstStyle/>
          <a:p>
            <a:r>
              <a:rPr lang="en-US" altLang="en-US"/>
              <a:t>Eligibility Allowances During COVID-19 Emergency	</a:t>
            </a:r>
          </a:p>
        </p:txBody>
      </p:sp>
      <p:sp>
        <p:nvSpPr>
          <p:cNvPr id="31747" name="Content Placeholder 2">
            <a:extLst>
              <a:ext uri="{FF2B5EF4-FFF2-40B4-BE49-F238E27FC236}">
                <a16:creationId xmlns:a16="http://schemas.microsoft.com/office/drawing/2014/main" id="{D1E4FE23-E65E-40CC-96DD-07856504A041}"/>
              </a:ext>
            </a:extLst>
          </p:cNvPr>
          <p:cNvSpPr>
            <a:spLocks noGrp="1" noChangeArrowheads="1"/>
          </p:cNvSpPr>
          <p:nvPr>
            <p:ph idx="1"/>
          </p:nvPr>
        </p:nvSpPr>
        <p:spPr/>
        <p:txBody>
          <a:bodyPr/>
          <a:lstStyle/>
          <a:p>
            <a:r>
              <a:rPr lang="en-US" altLang="en-US" sz="2800" dirty="0"/>
              <a:t>Extended Certification Periods for March, April and May Medicaid renewals across all Medicaid</a:t>
            </a:r>
          </a:p>
          <a:p>
            <a:r>
              <a:rPr lang="en-US" altLang="en-US" sz="2800" dirty="0"/>
              <a:t>Clients statement will be accepted unless questionable for eligibility points at application except for citizenship or alienage status</a:t>
            </a:r>
          </a:p>
          <a:p>
            <a:r>
              <a:rPr lang="en-US" altLang="en-US" sz="2800" dirty="0"/>
              <a:t>Request made to CMS to expand Presumptive Eligibility to include Nursing Facilities, 1915 (c) Home and Community Based Waiver Case Management Agencies, and Hospice Agencies willing to participate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FA0ECD45-2355-400F-9EE1-C29802E1DB1E}"/>
              </a:ext>
            </a:extLst>
          </p:cNvPr>
          <p:cNvSpPr>
            <a:spLocks noGrp="1" noChangeArrowheads="1"/>
          </p:cNvSpPr>
          <p:nvPr>
            <p:ph type="title"/>
          </p:nvPr>
        </p:nvSpPr>
        <p:spPr/>
        <p:txBody>
          <a:bodyPr/>
          <a:lstStyle/>
          <a:p>
            <a:r>
              <a:rPr lang="en-US" altLang="en-US"/>
              <a:t>Eligibility Allowances During COVID-19 Emergency	</a:t>
            </a:r>
          </a:p>
        </p:txBody>
      </p:sp>
      <p:sp>
        <p:nvSpPr>
          <p:cNvPr id="3" name="Content Placeholder 2">
            <a:extLst>
              <a:ext uri="{FF2B5EF4-FFF2-40B4-BE49-F238E27FC236}">
                <a16:creationId xmlns:a16="http://schemas.microsoft.com/office/drawing/2014/main" id="{9035CFDB-C62C-469C-BFCF-313B0CC35F7F}"/>
              </a:ext>
            </a:extLst>
          </p:cNvPr>
          <p:cNvSpPr>
            <a:spLocks noGrp="1"/>
          </p:cNvSpPr>
          <p:nvPr>
            <p:ph idx="1"/>
          </p:nvPr>
        </p:nvSpPr>
        <p:spPr/>
        <p:txBody>
          <a:bodyPr/>
          <a:lstStyle/>
          <a:p>
            <a:pPr>
              <a:defRPr/>
            </a:pPr>
            <a:r>
              <a:rPr lang="en-US" dirty="0"/>
              <a:t>Medicaid Terminations suspended during the COVID-19 Emergency except under the following conditions:</a:t>
            </a:r>
          </a:p>
          <a:p>
            <a:pPr lvl="1" indent="-342900">
              <a:defRPr/>
            </a:pPr>
            <a:r>
              <a:rPr lang="en-US" sz="3200" dirty="0"/>
              <a:t>Moves out of State</a:t>
            </a:r>
          </a:p>
          <a:p>
            <a:pPr lvl="1" indent="-342900">
              <a:defRPr/>
            </a:pPr>
            <a:r>
              <a:rPr lang="en-US" sz="3200" dirty="0"/>
              <a:t>Requests Closure of their Medicaid case</a:t>
            </a:r>
          </a:p>
          <a:p>
            <a:pPr lvl="1" indent="-342900">
              <a:defRPr/>
            </a:pPr>
            <a:r>
              <a:rPr lang="en-US" sz="3200" dirty="0"/>
              <a:t>Passes Away</a:t>
            </a:r>
          </a:p>
          <a:p>
            <a:pPr lvl="1" indent="-342900">
              <a:defRPr/>
            </a:pPr>
            <a:r>
              <a:rPr lang="en-US" sz="3200" dirty="0"/>
              <a:t>Incarceration</a:t>
            </a:r>
          </a:p>
          <a:p>
            <a:pPr marL="400050" lvl="1" indent="0">
              <a:buFontTx/>
              <a:buNone/>
              <a:defRPr/>
            </a:pPr>
            <a:endParaRPr lang="en-US" sz="2400" dirty="0"/>
          </a:p>
          <a:p>
            <a:pPr lvl="1" indent="-342900">
              <a:defRPr/>
            </a:pP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DA0C7-CFC5-47DA-851E-99790ADEDA14}"/>
              </a:ext>
            </a:extLst>
          </p:cNvPr>
          <p:cNvSpPr>
            <a:spLocks noGrp="1"/>
          </p:cNvSpPr>
          <p:nvPr>
            <p:ph type="title"/>
          </p:nvPr>
        </p:nvSpPr>
        <p:spPr/>
        <p:txBody>
          <a:bodyPr/>
          <a:lstStyle/>
          <a:p>
            <a:pPr>
              <a:defRPr/>
            </a:pPr>
            <a:r>
              <a:rPr lang="en-US" dirty="0"/>
              <a:t>Additional Questions</a:t>
            </a:r>
          </a:p>
        </p:txBody>
      </p:sp>
      <p:sp>
        <p:nvSpPr>
          <p:cNvPr id="31747" name="Text Placeholder 2">
            <a:extLst>
              <a:ext uri="{FF2B5EF4-FFF2-40B4-BE49-F238E27FC236}">
                <a16:creationId xmlns:a16="http://schemas.microsoft.com/office/drawing/2014/main" id="{F4A8399B-B5A9-4450-B32D-BB8C969EF935}"/>
              </a:ext>
            </a:extLst>
          </p:cNvPr>
          <p:cNvSpPr>
            <a:spLocks noGrp="1" noChangeArrowheads="1"/>
          </p:cNvSpPr>
          <p:nvPr>
            <p:ph idx="1"/>
          </p:nvPr>
        </p:nvSpPr>
        <p:spPr/>
        <p:txBody>
          <a:bodyPr/>
          <a:lstStyle/>
          <a:p>
            <a:pPr>
              <a:defRPr/>
            </a:pPr>
            <a:endParaRPr lang="en-US" altLang="en-US" sz="2800" b="1" dirty="0"/>
          </a:p>
          <a:p>
            <a:pPr marL="457200" lvl="1" indent="0" algn="ctr">
              <a:buNone/>
              <a:defRPr/>
            </a:pPr>
            <a:r>
              <a:rPr lang="en-US" altLang="en-US" sz="2400" b="1" i="1" dirty="0"/>
              <a:t>Please use the dedicated e-mail address shown below and include “Waiver Question” in the subject line</a:t>
            </a:r>
          </a:p>
          <a:p>
            <a:pPr lvl="1">
              <a:defRPr/>
            </a:pPr>
            <a:endParaRPr lang="en-US" altLang="en-US" sz="2400" b="1" i="1" dirty="0"/>
          </a:p>
          <a:p>
            <a:pPr marL="457200" lvl="1" indent="0" algn="ctr">
              <a:buNone/>
              <a:defRPr/>
            </a:pPr>
            <a:r>
              <a:rPr lang="en-US" sz="3200" u="sng" dirty="0">
                <a:hlinkClick r:id="rId2"/>
              </a:rPr>
              <a:t>Medicaid.PCKCOVID19@dch.ga.gov</a:t>
            </a:r>
            <a:r>
              <a:rPr lang="en-US" sz="3200" u="sng" dirty="0"/>
              <a:t> </a:t>
            </a:r>
            <a:endParaRPr lang="en-US" altLang="en-US" sz="32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6" descr="PPTdesignD">
            <a:extLst>
              <a:ext uri="{FF2B5EF4-FFF2-40B4-BE49-F238E27FC236}">
                <a16:creationId xmlns:a16="http://schemas.microsoft.com/office/drawing/2014/main" id="{625F7CB3-0DE3-4ECA-AA4C-05C6DA34CD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13850" cy="690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7" name="Rectangle 8">
            <a:extLst>
              <a:ext uri="{FF2B5EF4-FFF2-40B4-BE49-F238E27FC236}">
                <a16:creationId xmlns:a16="http://schemas.microsoft.com/office/drawing/2014/main" id="{97FED1E1-A28E-4EA8-8F2B-B8D2A94348E2}"/>
              </a:ext>
            </a:extLst>
          </p:cNvPr>
          <p:cNvSpPr>
            <a:spLocks noGrp="1" noChangeArrowheads="1"/>
          </p:cNvSpPr>
          <p:nvPr>
            <p:ph type="body" idx="1"/>
          </p:nvPr>
        </p:nvSpPr>
        <p:spPr>
          <a:xfrm>
            <a:off x="492125" y="1981200"/>
            <a:ext cx="8229600" cy="2743200"/>
          </a:xfrm>
          <a:noFill/>
        </p:spPr>
        <p:txBody>
          <a:bodyPr/>
          <a:lstStyle/>
          <a:p>
            <a:pPr algn="ctr" eaLnBrk="1" hangingPunct="1">
              <a:buFontTx/>
              <a:buNone/>
            </a:pPr>
            <a:endParaRPr lang="en-US" altLang="en-US" sz="4400" b="1" dirty="0">
              <a:solidFill>
                <a:schemeClr val="bg1"/>
              </a:solidFill>
            </a:endParaRPr>
          </a:p>
          <a:p>
            <a:pPr algn="ctr" eaLnBrk="1" hangingPunct="1">
              <a:buFontTx/>
              <a:buNone/>
            </a:pPr>
            <a:r>
              <a:rPr lang="en-US" altLang="en-US" sz="4400" b="1" dirty="0">
                <a:solidFill>
                  <a:schemeClr val="bg1"/>
                </a:solidFill>
              </a:rPr>
              <a:t>Thank you for your time and attention!</a:t>
            </a:r>
            <a:endParaRPr lang="en-US" altLang="en-US" dirty="0">
              <a:solidFill>
                <a:schemeClr val="bg1"/>
              </a:solidFill>
            </a:endParaRPr>
          </a:p>
        </p:txBody>
      </p:sp>
      <p:pic>
        <p:nvPicPr>
          <p:cNvPr id="5" name="Picture 2">
            <a:extLst>
              <a:ext uri="{FF2B5EF4-FFF2-40B4-BE49-F238E27FC236}">
                <a16:creationId xmlns:a16="http://schemas.microsoft.com/office/drawing/2014/main" id="{77E14CD2-BB2B-4B0E-9FA6-21B5627004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76200"/>
            <a:ext cx="2667000"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5504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6" descr="PPTdesignD">
            <a:extLst>
              <a:ext uri="{FF2B5EF4-FFF2-40B4-BE49-F238E27FC236}">
                <a16:creationId xmlns:a16="http://schemas.microsoft.com/office/drawing/2014/main" id="{138AAD6E-5DF8-4DDC-960B-09413DAE02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13850" cy="690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8">
            <a:extLst>
              <a:ext uri="{FF2B5EF4-FFF2-40B4-BE49-F238E27FC236}">
                <a16:creationId xmlns:a16="http://schemas.microsoft.com/office/drawing/2014/main" id="{9E4D0D79-CF26-4FC1-9915-1A45C286FFF3}"/>
              </a:ext>
            </a:extLst>
          </p:cNvPr>
          <p:cNvSpPr>
            <a:spLocks noGrp="1" noChangeArrowheads="1"/>
          </p:cNvSpPr>
          <p:nvPr>
            <p:ph type="body" idx="1"/>
          </p:nvPr>
        </p:nvSpPr>
        <p:spPr>
          <a:xfrm>
            <a:off x="457200" y="1143000"/>
            <a:ext cx="8229600" cy="5715000"/>
          </a:xfrm>
          <a:noFill/>
        </p:spPr>
        <p:txBody>
          <a:bodyPr/>
          <a:lstStyle/>
          <a:p>
            <a:pPr algn="ctr" eaLnBrk="1" hangingPunct="1">
              <a:buFontTx/>
              <a:buNone/>
            </a:pPr>
            <a:endParaRPr lang="en-US" altLang="en-US" sz="4400" b="1" dirty="0">
              <a:solidFill>
                <a:schemeClr val="bg1"/>
              </a:solidFill>
            </a:endParaRPr>
          </a:p>
          <a:p>
            <a:pPr algn="ctr" eaLnBrk="1" hangingPunct="1">
              <a:buFontTx/>
              <a:buNone/>
            </a:pPr>
            <a:r>
              <a:rPr lang="en-US" altLang="en-US" sz="4400" b="1" dirty="0">
                <a:solidFill>
                  <a:schemeClr val="bg1"/>
                </a:solidFill>
              </a:rPr>
              <a:t>Mission</a:t>
            </a:r>
          </a:p>
          <a:p>
            <a:pPr algn="ctr" eaLnBrk="1" hangingPunct="1">
              <a:buFontTx/>
              <a:buNone/>
            </a:pPr>
            <a:r>
              <a:rPr lang="en-US" altLang="en-US" dirty="0">
                <a:solidFill>
                  <a:schemeClr val="bg1"/>
                </a:solidFill>
              </a:rPr>
              <a:t>The mission of the Department of Community Health is to provide access to affordable, quality health care to Georgians through effective planning, purchasing, and oversight.</a:t>
            </a:r>
          </a:p>
          <a:p>
            <a:pPr algn="ctr" eaLnBrk="1" hangingPunct="1">
              <a:buFontTx/>
              <a:buNone/>
            </a:pPr>
            <a:endParaRPr lang="en-US" altLang="en-US" sz="2400" b="1" i="1" dirty="0">
              <a:solidFill>
                <a:schemeClr val="bg1"/>
              </a:solidFill>
            </a:endParaRPr>
          </a:p>
        </p:txBody>
      </p:sp>
      <p:pic>
        <p:nvPicPr>
          <p:cNvPr id="5" name="Picture 2">
            <a:extLst>
              <a:ext uri="{FF2B5EF4-FFF2-40B4-BE49-F238E27FC236}">
                <a16:creationId xmlns:a16="http://schemas.microsoft.com/office/drawing/2014/main" id="{470E71BD-C44F-469D-8BED-2E9ECFB1FA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76200"/>
            <a:ext cx="2667000"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4">
            <a:extLst>
              <a:ext uri="{FF2B5EF4-FFF2-40B4-BE49-F238E27FC236}">
                <a16:creationId xmlns:a16="http://schemas.microsoft.com/office/drawing/2014/main" id="{37DBAD4C-A682-4EA3-8B3A-4467B6F76691}"/>
              </a:ext>
            </a:extLst>
          </p:cNvPr>
          <p:cNvSpPr>
            <a:spLocks noGrp="1" noChangeArrowheads="1"/>
          </p:cNvSpPr>
          <p:nvPr>
            <p:ph type="body" idx="1"/>
          </p:nvPr>
        </p:nvSpPr>
        <p:spPr>
          <a:xfrm>
            <a:off x="762000" y="2514600"/>
            <a:ext cx="7924800" cy="2514600"/>
          </a:xfrm>
          <a:noFill/>
        </p:spPr>
        <p:txBody>
          <a:bodyPr/>
          <a:lstStyle/>
          <a:p>
            <a:pPr algn="ctr" eaLnBrk="1" hangingPunct="1">
              <a:buFontTx/>
              <a:buNone/>
            </a:pPr>
            <a:r>
              <a:rPr lang="en-US" altLang="en-US" b="1" dirty="0"/>
              <a:t>Title or Chapter Slide </a:t>
            </a:r>
          </a:p>
          <a:p>
            <a:pPr algn="ctr" eaLnBrk="1" hangingPunct="1">
              <a:buFontTx/>
              <a:buNone/>
            </a:pPr>
            <a:r>
              <a:rPr lang="en-US" altLang="en-US" b="1" dirty="0"/>
              <a:t>(use as needed; feel free to delete) </a:t>
            </a:r>
          </a:p>
        </p:txBody>
      </p:sp>
      <p:pic>
        <p:nvPicPr>
          <p:cNvPr id="8195" name="Picture 18" descr="PPTdesign_ChapterSlide">
            <a:extLst>
              <a:ext uri="{FF2B5EF4-FFF2-40B4-BE49-F238E27FC236}">
                <a16:creationId xmlns:a16="http://schemas.microsoft.com/office/drawing/2014/main" id="{DD8463AB-727C-40DF-AF0A-A53E638506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20200" cy="691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a:extLst>
              <a:ext uri="{FF2B5EF4-FFF2-40B4-BE49-F238E27FC236}">
                <a16:creationId xmlns:a16="http://schemas.microsoft.com/office/drawing/2014/main" id="{0720EE5B-E058-4104-ABE6-2891E805C15F}"/>
              </a:ext>
            </a:extLst>
          </p:cNvPr>
          <p:cNvSpPr txBox="1">
            <a:spLocks noChangeArrowheads="1"/>
          </p:cNvSpPr>
          <p:nvPr/>
        </p:nvSpPr>
        <p:spPr bwMode="auto">
          <a:xfrm>
            <a:off x="787400" y="914400"/>
            <a:ext cx="8229600" cy="5105400"/>
          </a:xfrm>
          <a:prstGeom prst="rect">
            <a:avLst/>
          </a:prstGeom>
          <a:noFill/>
          <a:ln w="9525">
            <a:noFill/>
            <a:miter lim="800000"/>
            <a:headEnd/>
            <a:tailEnd/>
          </a:ln>
          <a:effectLst/>
        </p:spPr>
        <p:txBody>
          <a:bodyPr/>
          <a:lstStyle/>
          <a:p>
            <a:pPr marL="342900" indent="-342900" algn="ctr" eaLnBrk="1" hangingPunct="1">
              <a:spcBef>
                <a:spcPts val="300"/>
              </a:spcBef>
              <a:defRPr/>
            </a:pPr>
            <a:r>
              <a:rPr lang="en-US" sz="4800" kern="0" dirty="0">
                <a:latin typeface="+mn-lt"/>
              </a:rPr>
              <a:t>Agenda</a:t>
            </a:r>
          </a:p>
          <a:p>
            <a:pPr marL="342900" indent="-342900" algn="ctr" eaLnBrk="1" hangingPunct="1">
              <a:spcBef>
                <a:spcPts val="300"/>
              </a:spcBef>
              <a:defRPr/>
            </a:pPr>
            <a:endParaRPr lang="en-US" sz="4000" kern="0" dirty="0">
              <a:latin typeface="+mn-lt"/>
            </a:endParaRPr>
          </a:p>
          <a:p>
            <a:pPr marL="571500" indent="-571500" eaLnBrk="1" hangingPunct="1">
              <a:spcBef>
                <a:spcPts val="300"/>
              </a:spcBef>
              <a:buFont typeface="+mj-lt"/>
              <a:buAutoNum type="romanUcPeriod"/>
              <a:defRPr/>
            </a:pPr>
            <a:r>
              <a:rPr lang="en-US" sz="3600" kern="0" dirty="0">
                <a:latin typeface="+mn-lt"/>
              </a:rPr>
              <a:t>Telehealth Overview</a:t>
            </a:r>
          </a:p>
          <a:p>
            <a:pPr marL="571500" indent="-571500" eaLnBrk="1" hangingPunct="1">
              <a:spcBef>
                <a:spcPts val="300"/>
              </a:spcBef>
              <a:buFont typeface="+mj-lt"/>
              <a:buAutoNum type="romanUcPeriod"/>
              <a:defRPr/>
            </a:pPr>
            <a:r>
              <a:rPr lang="en-US" sz="3600" kern="0" dirty="0">
                <a:latin typeface="+mn-lt"/>
              </a:rPr>
              <a:t>Eligibility Allowances</a:t>
            </a:r>
          </a:p>
          <a:p>
            <a:pPr marL="571500" indent="-571500" eaLnBrk="1" hangingPunct="1">
              <a:spcBef>
                <a:spcPts val="300"/>
              </a:spcBef>
              <a:buFont typeface="+mj-lt"/>
              <a:buAutoNum type="romanUcPeriod"/>
              <a:defRPr/>
            </a:pPr>
            <a:r>
              <a:rPr lang="en-US" sz="3600" kern="0" dirty="0">
                <a:latin typeface="+mn-lt"/>
              </a:rPr>
              <a:t>Ongoing Email Communication</a:t>
            </a:r>
          </a:p>
          <a:p>
            <a:pPr marL="571500" indent="-571500" eaLnBrk="1" hangingPunct="1">
              <a:spcBef>
                <a:spcPts val="300"/>
              </a:spcBef>
              <a:buFont typeface="+mj-lt"/>
              <a:buAutoNum type="romanUcPeriod"/>
              <a:defRPr/>
            </a:pPr>
            <a:r>
              <a:rPr lang="en-US" sz="3600" kern="0" dirty="0">
                <a:latin typeface="+mn-lt"/>
              </a:rPr>
              <a:t>Q&amp;A</a:t>
            </a:r>
          </a:p>
        </p:txBody>
      </p:sp>
      <p:pic>
        <p:nvPicPr>
          <p:cNvPr id="6" name="Picture 2">
            <a:extLst>
              <a:ext uri="{FF2B5EF4-FFF2-40B4-BE49-F238E27FC236}">
                <a16:creationId xmlns:a16="http://schemas.microsoft.com/office/drawing/2014/main" id="{A7AB4D43-F1D3-4861-AA9B-2D14B34234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76200"/>
            <a:ext cx="2667000"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B6D531EA-45D9-4DB2-9ADF-4788E8131EBC}"/>
              </a:ext>
            </a:extLst>
          </p:cNvPr>
          <p:cNvSpPr>
            <a:spLocks noGrp="1" noChangeArrowheads="1"/>
          </p:cNvSpPr>
          <p:nvPr>
            <p:ph type="title"/>
          </p:nvPr>
        </p:nvSpPr>
        <p:spPr/>
        <p:txBody>
          <a:bodyPr/>
          <a:lstStyle/>
          <a:p>
            <a:r>
              <a:rPr lang="en-US" altLang="en-US" dirty="0"/>
              <a:t>Disclaimer</a:t>
            </a:r>
          </a:p>
        </p:txBody>
      </p:sp>
      <p:sp>
        <p:nvSpPr>
          <p:cNvPr id="3" name="Content Placeholder 2">
            <a:extLst>
              <a:ext uri="{FF2B5EF4-FFF2-40B4-BE49-F238E27FC236}">
                <a16:creationId xmlns:a16="http://schemas.microsoft.com/office/drawing/2014/main" id="{8F25C69A-C7E8-434C-A9AE-FE1B60D8EDCC}"/>
              </a:ext>
            </a:extLst>
          </p:cNvPr>
          <p:cNvSpPr>
            <a:spLocks noGrp="1"/>
          </p:cNvSpPr>
          <p:nvPr>
            <p:ph idx="1"/>
          </p:nvPr>
        </p:nvSpPr>
        <p:spPr>
          <a:xfrm>
            <a:off x="457200" y="1371600"/>
            <a:ext cx="8229600" cy="4754563"/>
          </a:xfrm>
        </p:spPr>
        <p:txBody>
          <a:bodyPr/>
          <a:lstStyle/>
          <a:p>
            <a:pPr marL="0" indent="0">
              <a:buNone/>
              <a:defRPr/>
            </a:pPr>
            <a:r>
              <a:rPr lang="en-US" sz="2400" b="1" dirty="0"/>
              <a:t>The recording of this discussion is a snapshot in time.</a:t>
            </a:r>
            <a:r>
              <a:rPr lang="en-US" sz="2400" dirty="0"/>
              <a:t> Due to the rapidly evolving nature of the emergency, changes may occur with notification to providers through FAQ pages, banner messages, and other published information</a:t>
            </a:r>
          </a:p>
          <a:p>
            <a:pPr>
              <a:defRPr/>
            </a:pPr>
            <a:r>
              <a:rPr lang="en-US" sz="2400" i="1" dirty="0"/>
              <a:t>This presentation reflects temporary policy developed in response to the COVID-19 health emergency.  Continued use of telehealth following the end of the emergency state must comply with the Telemedicine Guidance available at www.mmis.georgia.gov</a:t>
            </a:r>
          </a:p>
          <a:p>
            <a:pPr marL="0" indent="0">
              <a:buNone/>
              <a:defRPr/>
            </a:pPr>
            <a:endParaRPr lang="en-US" sz="1200" dirty="0"/>
          </a:p>
          <a:p>
            <a:pPr marL="0" indent="0">
              <a:buNone/>
              <a:defRPr/>
            </a:pPr>
            <a:r>
              <a:rPr lang="en-US" sz="2800" dirty="0"/>
              <a:t>The latest COVID-19 guidance can be found on the Georgia Medicaid website </a:t>
            </a:r>
            <a:r>
              <a:rPr lang="en-US" sz="2800" dirty="0">
                <a:hlinkClick r:id="rId2"/>
              </a:rPr>
              <a:t>https://medicaid.georgia.gov/covid-19</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80A3C-D232-4DB2-B894-1C7BF9AE641F}"/>
              </a:ext>
            </a:extLst>
          </p:cNvPr>
          <p:cNvSpPr>
            <a:spLocks noGrp="1"/>
          </p:cNvSpPr>
          <p:nvPr>
            <p:ph type="title"/>
          </p:nvPr>
        </p:nvSpPr>
        <p:spPr/>
        <p:txBody>
          <a:bodyPr/>
          <a:lstStyle/>
          <a:p>
            <a:r>
              <a:rPr lang="en-US" dirty="0"/>
              <a:t>Telehealth</a:t>
            </a:r>
          </a:p>
        </p:txBody>
      </p:sp>
      <p:sp>
        <p:nvSpPr>
          <p:cNvPr id="3" name="Content Placeholder 2">
            <a:extLst>
              <a:ext uri="{FF2B5EF4-FFF2-40B4-BE49-F238E27FC236}">
                <a16:creationId xmlns:a16="http://schemas.microsoft.com/office/drawing/2014/main" id="{9C5CA8E1-A420-4C7D-A68C-11C84E87F54A}"/>
              </a:ext>
            </a:extLst>
          </p:cNvPr>
          <p:cNvSpPr>
            <a:spLocks noGrp="1"/>
          </p:cNvSpPr>
          <p:nvPr>
            <p:ph idx="1"/>
          </p:nvPr>
        </p:nvSpPr>
        <p:spPr/>
        <p:txBody>
          <a:bodyPr/>
          <a:lstStyle/>
          <a:p>
            <a:r>
              <a:rPr lang="en-US" sz="2000" dirty="0"/>
              <a:t>The Health Resources and Services Administration (HRSA) of the U.S. Department of Health and Human Services (HHS) defines telehealth as the use of electronic information and telecommunications technologies to support and promote long-distance clinical health care, patient and professional health-related education, and public health and health administration</a:t>
            </a:r>
          </a:p>
          <a:p>
            <a:r>
              <a:rPr lang="en-US" sz="2000" dirty="0"/>
              <a:t>Technologies include videoconferencing, the internet, store and-forward imaging, streaming media, and landline and wireless communications. Telehealth services may be provided, for example, through audio or video communication technology, including videoconferencing software. For purposes of reimbursement, certain payors, including Medicaid, may impose restrictions on the types of technologies that can be used</a:t>
            </a:r>
          </a:p>
        </p:txBody>
      </p:sp>
    </p:spTree>
    <p:extLst>
      <p:ext uri="{BB962C8B-B14F-4D97-AF65-F5344CB8AC3E}">
        <p14:creationId xmlns:p14="http://schemas.microsoft.com/office/powerpoint/2010/main" val="2288876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3B599F0-9A00-40EA-906A-75401235A8B8}"/>
              </a:ext>
            </a:extLst>
          </p:cNvPr>
          <p:cNvSpPr>
            <a:spLocks noGrp="1" noChangeArrowheads="1"/>
          </p:cNvSpPr>
          <p:nvPr>
            <p:ph type="title"/>
          </p:nvPr>
        </p:nvSpPr>
        <p:spPr/>
        <p:txBody>
          <a:bodyPr/>
          <a:lstStyle/>
          <a:p>
            <a:pPr eaLnBrk="1" hangingPunct="1"/>
            <a:r>
              <a:rPr lang="en-US" altLang="en-US" dirty="0"/>
              <a:t>Overview of Telehealth Changes</a:t>
            </a:r>
          </a:p>
        </p:txBody>
      </p:sp>
      <p:sp>
        <p:nvSpPr>
          <p:cNvPr id="11267" name="Rectangle 3">
            <a:extLst>
              <a:ext uri="{FF2B5EF4-FFF2-40B4-BE49-F238E27FC236}">
                <a16:creationId xmlns:a16="http://schemas.microsoft.com/office/drawing/2014/main" id="{4410103A-0D32-458B-B60D-F19A7512B699}"/>
              </a:ext>
            </a:extLst>
          </p:cNvPr>
          <p:cNvSpPr>
            <a:spLocks noGrp="1" noChangeArrowheads="1"/>
          </p:cNvSpPr>
          <p:nvPr>
            <p:ph type="body" idx="1"/>
          </p:nvPr>
        </p:nvSpPr>
        <p:spPr>
          <a:xfrm>
            <a:off x="381000" y="1371600"/>
            <a:ext cx="8229600" cy="4525963"/>
          </a:xfrm>
        </p:spPr>
        <p:txBody>
          <a:bodyPr/>
          <a:lstStyle/>
          <a:p>
            <a:pPr eaLnBrk="1" hangingPunct="1">
              <a:spcBef>
                <a:spcPts val="400"/>
              </a:spcBef>
              <a:tabLst>
                <a:tab pos="2978150" algn="l"/>
              </a:tabLst>
            </a:pPr>
            <a:r>
              <a:rPr lang="en-US" altLang="en-US" sz="2000" dirty="0"/>
              <a:t>Due to COVID-19, DCH is expanding the use of telehealth to increase provider capacity to provide services and limit in-person exposure</a:t>
            </a:r>
          </a:p>
          <a:p>
            <a:pPr eaLnBrk="1" hangingPunct="1">
              <a:spcBef>
                <a:spcPts val="400"/>
              </a:spcBef>
              <a:tabLst>
                <a:tab pos="2978150" algn="l"/>
              </a:tabLst>
            </a:pPr>
            <a:r>
              <a:rPr lang="en-US" altLang="en-US" sz="2000" dirty="0"/>
              <a:t>Many commonly held aspects of telehealth are changing, including:</a:t>
            </a:r>
          </a:p>
          <a:p>
            <a:pPr lvl="1" eaLnBrk="1" hangingPunct="1">
              <a:spcBef>
                <a:spcPts val="200"/>
              </a:spcBef>
              <a:tabLst>
                <a:tab pos="2978150" algn="l"/>
              </a:tabLst>
            </a:pPr>
            <a:r>
              <a:rPr lang="en-US" altLang="en-US" sz="2000" dirty="0"/>
              <a:t>Originating Site</a:t>
            </a:r>
          </a:p>
          <a:p>
            <a:pPr lvl="1" eaLnBrk="1" hangingPunct="1">
              <a:spcBef>
                <a:spcPts val="200"/>
              </a:spcBef>
              <a:tabLst>
                <a:tab pos="2978150" algn="l"/>
              </a:tabLst>
            </a:pPr>
            <a:r>
              <a:rPr lang="en-US" altLang="en-US" sz="2000" dirty="0"/>
              <a:t>Distance Sites</a:t>
            </a:r>
          </a:p>
          <a:p>
            <a:pPr lvl="1" eaLnBrk="1" hangingPunct="1">
              <a:spcBef>
                <a:spcPts val="200"/>
              </a:spcBef>
              <a:tabLst>
                <a:tab pos="2978150" algn="l"/>
              </a:tabLst>
            </a:pPr>
            <a:r>
              <a:rPr lang="en-US" altLang="en-US" sz="2000" dirty="0"/>
              <a:t>Billing</a:t>
            </a:r>
          </a:p>
          <a:p>
            <a:pPr lvl="1" eaLnBrk="1" hangingPunct="1">
              <a:spcBef>
                <a:spcPts val="200"/>
              </a:spcBef>
              <a:tabLst>
                <a:tab pos="2978150" algn="l"/>
              </a:tabLst>
            </a:pPr>
            <a:r>
              <a:rPr lang="en-US" altLang="en-US" sz="2000" dirty="0"/>
              <a:t>Consent</a:t>
            </a:r>
          </a:p>
          <a:p>
            <a:pPr lvl="1" eaLnBrk="1" hangingPunct="1">
              <a:spcBef>
                <a:spcPts val="200"/>
              </a:spcBef>
              <a:tabLst>
                <a:tab pos="2978150" algn="l"/>
              </a:tabLst>
            </a:pPr>
            <a:r>
              <a:rPr lang="en-US" altLang="en-US" sz="2000" dirty="0"/>
              <a:t>HIPAA regulations</a:t>
            </a:r>
            <a:endParaRPr lang="en-US" altLang="en-US" sz="2400" dirty="0"/>
          </a:p>
          <a:p>
            <a:pPr lvl="1" eaLnBrk="1" hangingPunct="1">
              <a:spcBef>
                <a:spcPts val="200"/>
              </a:spcBef>
              <a:tabLst>
                <a:tab pos="2978150" algn="l"/>
              </a:tabLst>
            </a:pPr>
            <a:r>
              <a:rPr lang="en-US" altLang="en-US" sz="2000" dirty="0"/>
              <a:t>Approved providers</a:t>
            </a:r>
          </a:p>
          <a:p>
            <a:pPr eaLnBrk="1" hangingPunct="1">
              <a:spcBef>
                <a:spcPts val="400"/>
              </a:spcBef>
              <a:tabLst>
                <a:tab pos="2978150" algn="l"/>
              </a:tabLst>
            </a:pPr>
            <a:r>
              <a:rPr lang="en-US" altLang="en-US" sz="2000" dirty="0"/>
              <a:t>Coding Guidance (Centers for Medicare &amp; Medicaid Services (CMS), DCH, and Provider Associations)</a:t>
            </a:r>
          </a:p>
          <a:p>
            <a:pPr eaLnBrk="1" hangingPunct="1">
              <a:spcBef>
                <a:spcPts val="400"/>
              </a:spcBef>
              <a:tabLst>
                <a:tab pos="2978150" algn="l"/>
              </a:tabLst>
            </a:pPr>
            <a:r>
              <a:rPr lang="en-US" altLang="en-US" sz="2000" b="1" u="sng" dirty="0"/>
              <a:t>Note</a:t>
            </a:r>
            <a:r>
              <a:rPr lang="en-US" altLang="en-US" sz="2000" dirty="0"/>
              <a:t>: These provisions are </a:t>
            </a:r>
            <a:r>
              <a:rPr lang="en-US" altLang="en-US" sz="2000" i="1" dirty="0"/>
              <a:t>only</a:t>
            </a:r>
            <a:r>
              <a:rPr lang="en-US" altLang="en-US" sz="2000" dirty="0"/>
              <a:t> valid through the conclusion of the national state of emergency</a:t>
            </a:r>
          </a:p>
          <a:p>
            <a:pPr eaLnBrk="1" hangingPunct="1">
              <a:spcBef>
                <a:spcPts val="400"/>
              </a:spcBef>
              <a:tabLst>
                <a:tab pos="2978150" algn="l"/>
              </a:tabLst>
            </a:pPr>
            <a:r>
              <a:rPr lang="en-US" altLang="en-US" sz="2000" dirty="0"/>
              <a:t>Policy language is drawn from </a:t>
            </a:r>
            <a:r>
              <a:rPr lang="en-US" altLang="en-US" sz="2000" dirty="0">
                <a:hlinkClick r:id="rId3"/>
              </a:rPr>
              <a:t>DCH provider guidance</a:t>
            </a:r>
            <a:r>
              <a:rPr lang="en-US" altLang="en-US" sz="2000" dirty="0"/>
              <a:t>, published March 26, 2020</a:t>
            </a:r>
          </a:p>
          <a:p>
            <a:pPr eaLnBrk="1" hangingPunct="1">
              <a:spcBef>
                <a:spcPts val="400"/>
              </a:spcBef>
              <a:tabLst>
                <a:tab pos="2978150" algn="l"/>
              </a:tabLst>
            </a:pPr>
            <a:endParaRPr lang="en-US" altLang="en-US" sz="2000" dirty="0"/>
          </a:p>
          <a:p>
            <a:pPr eaLnBrk="1" hangingPunct="1">
              <a:spcBef>
                <a:spcPts val="400"/>
              </a:spcBef>
              <a:buFontTx/>
              <a:buNone/>
              <a:tabLst>
                <a:tab pos="2978150" algn="l"/>
              </a:tabLst>
            </a:pPr>
            <a:endParaRPr lang="en-US" alt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B9C1C92-C8E1-43E1-8D6B-8A55605C3665}"/>
              </a:ext>
            </a:extLst>
          </p:cNvPr>
          <p:cNvSpPr>
            <a:spLocks noGrp="1" noChangeArrowheads="1"/>
          </p:cNvSpPr>
          <p:nvPr>
            <p:ph type="title"/>
          </p:nvPr>
        </p:nvSpPr>
        <p:spPr/>
        <p:txBody>
          <a:bodyPr/>
          <a:lstStyle/>
          <a:p>
            <a:pPr eaLnBrk="1" hangingPunct="1"/>
            <a:r>
              <a:rPr lang="en-US" altLang="en-US" dirty="0"/>
              <a:t>Service Location: Originating Site</a:t>
            </a:r>
          </a:p>
        </p:txBody>
      </p:sp>
      <p:sp>
        <p:nvSpPr>
          <p:cNvPr id="4" name="Rectangle 3">
            <a:extLst>
              <a:ext uri="{FF2B5EF4-FFF2-40B4-BE49-F238E27FC236}">
                <a16:creationId xmlns:a16="http://schemas.microsoft.com/office/drawing/2014/main" id="{4B3D8ADA-BC68-4F4F-87C9-64898FF3DBDA}"/>
              </a:ext>
            </a:extLst>
          </p:cNvPr>
          <p:cNvSpPr txBox="1">
            <a:spLocks noChangeArrowheads="1"/>
          </p:cNvSpPr>
          <p:nvPr/>
        </p:nvSpPr>
        <p:spPr bwMode="auto">
          <a:xfrm>
            <a:off x="533400" y="1600200"/>
            <a:ext cx="3809994"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3200">
                <a:solidFill>
                  <a:schemeClr val="tx1"/>
                </a:solidFill>
                <a:latin typeface="+mn-lt"/>
              </a:defRPr>
            </a:lvl5pPr>
            <a:lvl6pPr marL="2514600" indent="-228600" algn="l" rtl="0" fontAlgn="base">
              <a:spcBef>
                <a:spcPct val="20000"/>
              </a:spcBef>
              <a:spcAft>
                <a:spcPct val="0"/>
              </a:spcAft>
              <a:buChar char="»"/>
              <a:defRPr sz="3200">
                <a:solidFill>
                  <a:schemeClr val="tx1"/>
                </a:solidFill>
                <a:latin typeface="+mn-lt"/>
              </a:defRPr>
            </a:lvl6pPr>
            <a:lvl7pPr marL="2971800" indent="-228600" algn="l" rtl="0" fontAlgn="base">
              <a:spcBef>
                <a:spcPct val="20000"/>
              </a:spcBef>
              <a:spcAft>
                <a:spcPct val="0"/>
              </a:spcAft>
              <a:buChar char="»"/>
              <a:defRPr sz="3200">
                <a:solidFill>
                  <a:schemeClr val="tx1"/>
                </a:solidFill>
                <a:latin typeface="+mn-lt"/>
              </a:defRPr>
            </a:lvl7pPr>
            <a:lvl8pPr marL="3429000" indent="-228600" algn="l" rtl="0" fontAlgn="base">
              <a:spcBef>
                <a:spcPct val="20000"/>
              </a:spcBef>
              <a:spcAft>
                <a:spcPct val="0"/>
              </a:spcAft>
              <a:buChar char="»"/>
              <a:defRPr sz="3200">
                <a:solidFill>
                  <a:schemeClr val="tx1"/>
                </a:solidFill>
                <a:latin typeface="+mn-lt"/>
              </a:defRPr>
            </a:lvl8pPr>
            <a:lvl9pPr marL="3886200" indent="-228600" algn="l" rtl="0" fontAlgn="base">
              <a:spcBef>
                <a:spcPct val="20000"/>
              </a:spcBef>
              <a:spcAft>
                <a:spcPct val="0"/>
              </a:spcAft>
              <a:buChar char="»"/>
              <a:defRPr sz="3200">
                <a:solidFill>
                  <a:schemeClr val="tx1"/>
                </a:solidFill>
                <a:latin typeface="+mn-lt"/>
              </a:defRPr>
            </a:lvl9pPr>
          </a:lstStyle>
          <a:p>
            <a:pPr marL="0" indent="0" eaLnBrk="1" hangingPunct="1">
              <a:spcBef>
                <a:spcPts val="0"/>
              </a:spcBef>
              <a:buFontTx/>
              <a:buNone/>
              <a:defRPr/>
            </a:pPr>
            <a:r>
              <a:rPr lang="en-US" sz="2000" b="1" kern="0" dirty="0"/>
              <a:t>Policy:</a:t>
            </a:r>
          </a:p>
          <a:p>
            <a:pPr marL="0" indent="0" eaLnBrk="1" hangingPunct="1">
              <a:spcBef>
                <a:spcPts val="0"/>
              </a:spcBef>
              <a:buFontTx/>
              <a:buNone/>
              <a:defRPr/>
            </a:pPr>
            <a:r>
              <a:rPr lang="en-US" sz="1800" dirty="0"/>
              <a:t>“….allows states broad authority to</a:t>
            </a:r>
            <a:r>
              <a:rPr lang="en-US" sz="1800" b="1" dirty="0"/>
              <a:t> waive</a:t>
            </a:r>
            <a:r>
              <a:rPr lang="en-US" sz="1800" b="1" strike="sngStrike" dirty="0"/>
              <a:t> </a:t>
            </a:r>
            <a:r>
              <a:rPr lang="en-US" sz="1800" b="1" dirty="0"/>
              <a:t>limitations</a:t>
            </a:r>
            <a:r>
              <a:rPr lang="en-US" sz="1800" dirty="0"/>
              <a:t> on settings where members are eligible to receive telehealth and where telehealth services can be delivered during the emergency. All members with access to </a:t>
            </a:r>
            <a:r>
              <a:rPr lang="en-US" sz="1800" b="1" dirty="0"/>
              <a:t>video or telephone communication</a:t>
            </a:r>
            <a:r>
              <a:rPr lang="en-US" sz="1800" dirty="0"/>
              <a:t> may receive services in their homes to reduce exposure to themselves and others. Under the emergency declaration and waivers, these services may be provided by professionals </a:t>
            </a:r>
            <a:r>
              <a:rPr lang="en-US" sz="1800" b="1" dirty="0"/>
              <a:t>regardless of patient location</a:t>
            </a:r>
            <a:r>
              <a:rPr lang="en-US" sz="1800" dirty="0"/>
              <a:t>. The services must meet </a:t>
            </a:r>
            <a:r>
              <a:rPr lang="en-US" sz="1800" b="1" dirty="0"/>
              <a:t>established medical necessity criteria relevant </a:t>
            </a:r>
            <a:r>
              <a:rPr lang="en-US" sz="1800" dirty="0"/>
              <a:t>to the procedure or treatment.”</a:t>
            </a:r>
            <a:endParaRPr lang="en-US" altLang="en-US" sz="1800" dirty="0"/>
          </a:p>
          <a:p>
            <a:pPr eaLnBrk="1" hangingPunct="1">
              <a:spcBef>
                <a:spcPts val="0"/>
              </a:spcBef>
              <a:buFontTx/>
              <a:buNone/>
              <a:defRPr/>
            </a:pPr>
            <a:r>
              <a:rPr lang="en-US" altLang="en-US" sz="1800" dirty="0"/>
              <a:t> </a:t>
            </a:r>
          </a:p>
          <a:p>
            <a:pPr marL="0" indent="0" eaLnBrk="1" hangingPunct="1">
              <a:buFontTx/>
              <a:buNone/>
              <a:defRPr/>
            </a:pPr>
            <a:endParaRPr lang="en-US" altLang="en-US" sz="1800" dirty="0"/>
          </a:p>
        </p:txBody>
      </p:sp>
      <p:sp>
        <p:nvSpPr>
          <p:cNvPr id="5" name="Content Placeholder 1">
            <a:extLst>
              <a:ext uri="{FF2B5EF4-FFF2-40B4-BE49-F238E27FC236}">
                <a16:creationId xmlns:a16="http://schemas.microsoft.com/office/drawing/2014/main" id="{4A8EBB7D-B2BE-4C54-A21E-D5F1AD637DA8}"/>
              </a:ext>
            </a:extLst>
          </p:cNvPr>
          <p:cNvSpPr txBox="1">
            <a:spLocks/>
          </p:cNvSpPr>
          <p:nvPr/>
        </p:nvSpPr>
        <p:spPr>
          <a:xfrm>
            <a:off x="4724400" y="1600200"/>
            <a:ext cx="4038600" cy="452596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3200">
                <a:solidFill>
                  <a:schemeClr val="tx1"/>
                </a:solidFill>
                <a:latin typeface="+mn-lt"/>
              </a:defRPr>
            </a:lvl5pPr>
            <a:lvl6pPr marL="2514600" indent="-228600" algn="l" rtl="0" fontAlgn="base">
              <a:spcBef>
                <a:spcPct val="20000"/>
              </a:spcBef>
              <a:spcAft>
                <a:spcPct val="0"/>
              </a:spcAft>
              <a:buChar char="»"/>
              <a:defRPr sz="3200">
                <a:solidFill>
                  <a:schemeClr val="tx1"/>
                </a:solidFill>
                <a:latin typeface="+mn-lt"/>
              </a:defRPr>
            </a:lvl6pPr>
            <a:lvl7pPr marL="2971800" indent="-228600" algn="l" rtl="0" fontAlgn="base">
              <a:spcBef>
                <a:spcPct val="20000"/>
              </a:spcBef>
              <a:spcAft>
                <a:spcPct val="0"/>
              </a:spcAft>
              <a:buChar char="»"/>
              <a:defRPr sz="3200">
                <a:solidFill>
                  <a:schemeClr val="tx1"/>
                </a:solidFill>
                <a:latin typeface="+mn-lt"/>
              </a:defRPr>
            </a:lvl7pPr>
            <a:lvl8pPr marL="3429000" indent="-228600" algn="l" rtl="0" fontAlgn="base">
              <a:spcBef>
                <a:spcPct val="20000"/>
              </a:spcBef>
              <a:spcAft>
                <a:spcPct val="0"/>
              </a:spcAft>
              <a:buChar char="»"/>
              <a:defRPr sz="3200">
                <a:solidFill>
                  <a:schemeClr val="tx1"/>
                </a:solidFill>
                <a:latin typeface="+mn-lt"/>
              </a:defRPr>
            </a:lvl8pPr>
            <a:lvl9pPr marL="3886200" indent="-228600" algn="l" rtl="0" fontAlgn="base">
              <a:spcBef>
                <a:spcPct val="20000"/>
              </a:spcBef>
              <a:spcAft>
                <a:spcPct val="0"/>
              </a:spcAft>
              <a:buChar char="»"/>
              <a:defRPr sz="3200">
                <a:solidFill>
                  <a:schemeClr val="tx1"/>
                </a:solidFill>
                <a:latin typeface="+mn-lt"/>
              </a:defRPr>
            </a:lvl9pPr>
          </a:lstStyle>
          <a:p>
            <a:pPr eaLnBrk="1" hangingPunct="1">
              <a:buFontTx/>
              <a:buNone/>
              <a:defRPr/>
            </a:pPr>
            <a:r>
              <a:rPr lang="en-US" altLang="en-US" sz="2000" b="1" kern="0" dirty="0"/>
              <a:t>What this means for you:</a:t>
            </a:r>
          </a:p>
          <a:p>
            <a:pPr eaLnBrk="1" hangingPunct="1">
              <a:defRPr/>
            </a:pPr>
            <a:r>
              <a:rPr lang="en-US" altLang="en-US" sz="2000" dirty="0"/>
              <a:t>Services can be now rendered via video or telephone, </a:t>
            </a:r>
            <a:r>
              <a:rPr lang="en-US" altLang="en-US" sz="2000" i="1" dirty="0"/>
              <a:t>regardless</a:t>
            </a:r>
            <a:r>
              <a:rPr lang="en-US" altLang="en-US" sz="2000" dirty="0"/>
              <a:t> of patient location </a:t>
            </a:r>
          </a:p>
          <a:p>
            <a:pPr eaLnBrk="1" hangingPunct="1">
              <a:defRPr/>
            </a:pPr>
            <a:r>
              <a:rPr lang="en-US" altLang="en-US" sz="2000" dirty="0"/>
              <a:t>Services can be rendered within the member</a:t>
            </a:r>
            <a:r>
              <a:rPr lang="en-US" altLang="en-US" sz="2000" i="1" dirty="0"/>
              <a:t>’s home</a:t>
            </a:r>
          </a:p>
          <a:p>
            <a:pPr eaLnBrk="1" hangingPunct="1">
              <a:defRPr/>
            </a:pPr>
            <a:r>
              <a:rPr lang="en-US" altLang="en-US" sz="2000" dirty="0"/>
              <a:t>Services </a:t>
            </a:r>
            <a:r>
              <a:rPr lang="en-US" altLang="en-US" sz="2000" i="1" dirty="0"/>
              <a:t>must still be deemed medically necessary</a:t>
            </a:r>
            <a:r>
              <a:rPr lang="en-US" altLang="en-US" sz="2000" dirty="0"/>
              <a:t>, per pre-set criteria of each procedure or treatment</a:t>
            </a:r>
          </a:p>
          <a:p>
            <a:pPr marL="0" indent="0">
              <a:buFontTx/>
              <a:buNone/>
              <a:defRPr/>
            </a:pPr>
            <a:endParaRPr lang="en-US" sz="2000" kern="0" dirty="0"/>
          </a:p>
          <a:p>
            <a:pPr marL="0" indent="0">
              <a:buFontTx/>
              <a:buNone/>
              <a:defRPr/>
            </a:pPr>
            <a:endParaRPr lang="en-US" sz="2000" kern="0" dirty="0"/>
          </a:p>
        </p:txBody>
      </p:sp>
      <p:cxnSp>
        <p:nvCxnSpPr>
          <p:cNvPr id="6" name="Straight Connector 5">
            <a:extLst>
              <a:ext uri="{FF2B5EF4-FFF2-40B4-BE49-F238E27FC236}">
                <a16:creationId xmlns:a16="http://schemas.microsoft.com/office/drawing/2014/main" id="{47EDEC8B-B695-4F47-898B-35259223C8BC}"/>
              </a:ext>
            </a:extLst>
          </p:cNvPr>
          <p:cNvCxnSpPr/>
          <p:nvPr/>
        </p:nvCxnSpPr>
        <p:spPr>
          <a:xfrm>
            <a:off x="4533900" y="1600200"/>
            <a:ext cx="0" cy="480060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9616EB2-7C7B-4FFE-9522-22999D4432CB}"/>
              </a:ext>
            </a:extLst>
          </p:cNvPr>
          <p:cNvSpPr>
            <a:spLocks noGrp="1" noChangeArrowheads="1"/>
          </p:cNvSpPr>
          <p:nvPr>
            <p:ph type="title"/>
          </p:nvPr>
        </p:nvSpPr>
        <p:spPr/>
        <p:txBody>
          <a:bodyPr/>
          <a:lstStyle/>
          <a:p>
            <a:pPr eaLnBrk="1" hangingPunct="1"/>
            <a:r>
              <a:rPr lang="en-US" altLang="en-US" dirty="0"/>
              <a:t>Service Delivery: Distance Site</a:t>
            </a:r>
          </a:p>
        </p:txBody>
      </p:sp>
      <p:sp>
        <p:nvSpPr>
          <p:cNvPr id="5" name="Content Placeholder 1">
            <a:extLst>
              <a:ext uri="{FF2B5EF4-FFF2-40B4-BE49-F238E27FC236}">
                <a16:creationId xmlns:a16="http://schemas.microsoft.com/office/drawing/2014/main" id="{4A8EBB7D-B2BE-4C54-A21E-D5F1AD637DA8}"/>
              </a:ext>
            </a:extLst>
          </p:cNvPr>
          <p:cNvSpPr txBox="1">
            <a:spLocks/>
          </p:cNvSpPr>
          <p:nvPr/>
        </p:nvSpPr>
        <p:spPr>
          <a:xfrm>
            <a:off x="4724400" y="1600200"/>
            <a:ext cx="4038600" cy="452596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3200">
                <a:solidFill>
                  <a:schemeClr val="tx1"/>
                </a:solidFill>
                <a:latin typeface="+mn-lt"/>
              </a:defRPr>
            </a:lvl5pPr>
            <a:lvl6pPr marL="2514600" indent="-228600" algn="l" rtl="0" fontAlgn="base">
              <a:spcBef>
                <a:spcPct val="20000"/>
              </a:spcBef>
              <a:spcAft>
                <a:spcPct val="0"/>
              </a:spcAft>
              <a:buChar char="»"/>
              <a:defRPr sz="3200">
                <a:solidFill>
                  <a:schemeClr val="tx1"/>
                </a:solidFill>
                <a:latin typeface="+mn-lt"/>
              </a:defRPr>
            </a:lvl6pPr>
            <a:lvl7pPr marL="2971800" indent="-228600" algn="l" rtl="0" fontAlgn="base">
              <a:spcBef>
                <a:spcPct val="20000"/>
              </a:spcBef>
              <a:spcAft>
                <a:spcPct val="0"/>
              </a:spcAft>
              <a:buChar char="»"/>
              <a:defRPr sz="3200">
                <a:solidFill>
                  <a:schemeClr val="tx1"/>
                </a:solidFill>
                <a:latin typeface="+mn-lt"/>
              </a:defRPr>
            </a:lvl7pPr>
            <a:lvl8pPr marL="3429000" indent="-228600" algn="l" rtl="0" fontAlgn="base">
              <a:spcBef>
                <a:spcPct val="20000"/>
              </a:spcBef>
              <a:spcAft>
                <a:spcPct val="0"/>
              </a:spcAft>
              <a:buChar char="»"/>
              <a:defRPr sz="3200">
                <a:solidFill>
                  <a:schemeClr val="tx1"/>
                </a:solidFill>
                <a:latin typeface="+mn-lt"/>
              </a:defRPr>
            </a:lvl8pPr>
            <a:lvl9pPr marL="3886200" indent="-228600" algn="l" rtl="0" fontAlgn="base">
              <a:spcBef>
                <a:spcPct val="20000"/>
              </a:spcBef>
              <a:spcAft>
                <a:spcPct val="0"/>
              </a:spcAft>
              <a:buChar char="»"/>
              <a:defRPr sz="3200">
                <a:solidFill>
                  <a:schemeClr val="tx1"/>
                </a:solidFill>
                <a:latin typeface="+mn-lt"/>
              </a:defRPr>
            </a:lvl9pPr>
          </a:lstStyle>
          <a:p>
            <a:pPr eaLnBrk="1" hangingPunct="1">
              <a:buFontTx/>
              <a:buNone/>
              <a:defRPr/>
            </a:pPr>
            <a:r>
              <a:rPr lang="en-US" altLang="en-US" sz="2000" b="1" kern="0" dirty="0"/>
              <a:t>What this means for you:</a:t>
            </a:r>
          </a:p>
          <a:p>
            <a:pPr>
              <a:defRPr/>
            </a:pPr>
            <a:r>
              <a:rPr lang="en-US" sz="2000" kern="0" dirty="0"/>
              <a:t>Medically necessary care can be rendered remotely at the provider’s home </a:t>
            </a:r>
            <a:r>
              <a:rPr lang="en-US" sz="2000" i="1" kern="0" dirty="0"/>
              <a:t>or</a:t>
            </a:r>
            <a:r>
              <a:rPr lang="en-US" sz="2000" kern="0" dirty="0"/>
              <a:t> other secure location</a:t>
            </a:r>
          </a:p>
          <a:p>
            <a:pPr>
              <a:defRPr/>
            </a:pPr>
            <a:r>
              <a:rPr lang="en-US" sz="2000" kern="0" dirty="0"/>
              <a:t>Provider billing address should be the one associated with the enrolled Medicaid facility – </a:t>
            </a:r>
            <a:r>
              <a:rPr lang="en-US" sz="2000" i="1" kern="0" dirty="0"/>
              <a:t>regardless</a:t>
            </a:r>
            <a:r>
              <a:rPr lang="en-US" sz="2000" kern="0" dirty="0"/>
              <a:t> of where care is delivered</a:t>
            </a:r>
          </a:p>
          <a:p>
            <a:pPr>
              <a:defRPr/>
            </a:pPr>
            <a:r>
              <a:rPr lang="en-US" altLang="en-US" sz="2000" dirty="0"/>
              <a:t>Sites may include ambulatory surgical centers, inpatient rehabilitation hospitals, hotels, and dormitories for non-COVID-19 patients</a:t>
            </a:r>
          </a:p>
          <a:p>
            <a:pPr marL="0" indent="0">
              <a:buFontTx/>
              <a:buNone/>
              <a:defRPr/>
            </a:pPr>
            <a:endParaRPr lang="en-US" sz="2000" kern="0" dirty="0"/>
          </a:p>
          <a:p>
            <a:pPr marL="0" indent="0">
              <a:buFontTx/>
              <a:buNone/>
              <a:defRPr/>
            </a:pPr>
            <a:endParaRPr lang="en-US" sz="2000" kern="0" dirty="0"/>
          </a:p>
        </p:txBody>
      </p:sp>
      <p:cxnSp>
        <p:nvCxnSpPr>
          <p:cNvPr id="6" name="Straight Connector 5">
            <a:extLst>
              <a:ext uri="{FF2B5EF4-FFF2-40B4-BE49-F238E27FC236}">
                <a16:creationId xmlns:a16="http://schemas.microsoft.com/office/drawing/2014/main" id="{47EDEC8B-B695-4F47-898B-35259223C8BC}"/>
              </a:ext>
            </a:extLst>
          </p:cNvPr>
          <p:cNvCxnSpPr/>
          <p:nvPr/>
        </p:nvCxnSpPr>
        <p:spPr>
          <a:xfrm>
            <a:off x="4533900" y="1600200"/>
            <a:ext cx="0" cy="48006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Rectangle 3">
            <a:extLst>
              <a:ext uri="{FF2B5EF4-FFF2-40B4-BE49-F238E27FC236}">
                <a16:creationId xmlns:a16="http://schemas.microsoft.com/office/drawing/2014/main" id="{2ACF9203-5D78-4465-BCE6-BFA43151EEFB}"/>
              </a:ext>
            </a:extLst>
          </p:cNvPr>
          <p:cNvSpPr txBox="1">
            <a:spLocks noChangeArrowheads="1"/>
          </p:cNvSpPr>
          <p:nvPr/>
        </p:nvSpPr>
        <p:spPr bwMode="auto">
          <a:xfrm>
            <a:off x="533400" y="1600200"/>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3200">
                <a:solidFill>
                  <a:schemeClr val="tx1"/>
                </a:solidFill>
                <a:latin typeface="+mn-lt"/>
              </a:defRPr>
            </a:lvl5pPr>
            <a:lvl6pPr marL="2514600" indent="-228600" algn="l" rtl="0" fontAlgn="base">
              <a:spcBef>
                <a:spcPct val="20000"/>
              </a:spcBef>
              <a:spcAft>
                <a:spcPct val="0"/>
              </a:spcAft>
              <a:buChar char="»"/>
              <a:defRPr sz="3200">
                <a:solidFill>
                  <a:schemeClr val="tx1"/>
                </a:solidFill>
                <a:latin typeface="+mn-lt"/>
              </a:defRPr>
            </a:lvl6pPr>
            <a:lvl7pPr marL="2971800" indent="-228600" algn="l" rtl="0" fontAlgn="base">
              <a:spcBef>
                <a:spcPct val="20000"/>
              </a:spcBef>
              <a:spcAft>
                <a:spcPct val="0"/>
              </a:spcAft>
              <a:buChar char="»"/>
              <a:defRPr sz="3200">
                <a:solidFill>
                  <a:schemeClr val="tx1"/>
                </a:solidFill>
                <a:latin typeface="+mn-lt"/>
              </a:defRPr>
            </a:lvl7pPr>
            <a:lvl8pPr marL="3429000" indent="-228600" algn="l" rtl="0" fontAlgn="base">
              <a:spcBef>
                <a:spcPct val="20000"/>
              </a:spcBef>
              <a:spcAft>
                <a:spcPct val="0"/>
              </a:spcAft>
              <a:buChar char="»"/>
              <a:defRPr sz="3200">
                <a:solidFill>
                  <a:schemeClr val="tx1"/>
                </a:solidFill>
                <a:latin typeface="+mn-lt"/>
              </a:defRPr>
            </a:lvl8pPr>
            <a:lvl9pPr marL="3886200" indent="-228600" algn="l" rtl="0" fontAlgn="base">
              <a:spcBef>
                <a:spcPct val="20000"/>
              </a:spcBef>
              <a:spcAft>
                <a:spcPct val="0"/>
              </a:spcAft>
              <a:buChar char="»"/>
              <a:defRPr sz="3200">
                <a:solidFill>
                  <a:schemeClr val="tx1"/>
                </a:solidFill>
                <a:latin typeface="+mn-lt"/>
              </a:defRPr>
            </a:lvl9pPr>
          </a:lstStyle>
          <a:p>
            <a:pPr marL="0" indent="0" eaLnBrk="1" hangingPunct="1">
              <a:spcBef>
                <a:spcPts val="0"/>
              </a:spcBef>
              <a:buFontTx/>
              <a:buNone/>
              <a:defRPr/>
            </a:pPr>
            <a:r>
              <a:rPr lang="en-US" sz="2000" b="1" kern="0" dirty="0"/>
              <a:t>Policy:</a:t>
            </a:r>
          </a:p>
          <a:p>
            <a:pPr marL="0" indent="0" eaLnBrk="1" hangingPunct="1">
              <a:buFontTx/>
              <a:buNone/>
              <a:defRPr/>
            </a:pPr>
            <a:r>
              <a:rPr lang="en-US" sz="2000" dirty="0"/>
              <a:t>“…providers may deliver </a:t>
            </a:r>
            <a:r>
              <a:rPr lang="en-US" sz="2000" b="1" dirty="0"/>
              <a:t>medically necessary services</a:t>
            </a:r>
            <a:r>
              <a:rPr lang="en-US" sz="2000" dirty="0"/>
              <a:t> in various settings including their homes </a:t>
            </a:r>
            <a:r>
              <a:rPr lang="en-US" sz="2000" b="1" dirty="0"/>
              <a:t>or other settings in which the privacy and confidentiality of the member can be assured</a:t>
            </a:r>
            <a:r>
              <a:rPr lang="en-US" sz="2000" dirty="0"/>
              <a:t>. Qualified providers should continue to follow </a:t>
            </a:r>
            <a:r>
              <a:rPr lang="en-US" sz="2000" b="1" dirty="0"/>
              <a:t>all applicable licensure rules</a:t>
            </a:r>
            <a:r>
              <a:rPr lang="en-US" sz="2000" dirty="0"/>
              <a:t> specific to their profession. Services delivered from distant sites will be billed using the </a:t>
            </a:r>
            <a:r>
              <a:rPr lang="en-US" sz="2000" b="1" dirty="0"/>
              <a:t>provider billing address </a:t>
            </a:r>
            <a:r>
              <a:rPr lang="en-US" sz="2000" dirty="0"/>
              <a:t>associated with the enrolled Medicaid practice or facility.” </a:t>
            </a:r>
            <a:endParaRPr lang="en-US"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61F3FFC9-CC8C-4B5E-8DEA-5EA81A81597E}"/>
              </a:ext>
            </a:extLst>
          </p:cNvPr>
          <p:cNvSpPr>
            <a:spLocks noGrp="1" noChangeArrowheads="1"/>
          </p:cNvSpPr>
          <p:nvPr>
            <p:ph type="title"/>
          </p:nvPr>
        </p:nvSpPr>
        <p:spPr/>
        <p:txBody>
          <a:bodyPr/>
          <a:lstStyle/>
          <a:p>
            <a:r>
              <a:rPr lang="en-US" altLang="en-US" dirty="0"/>
              <a:t>Billing </a:t>
            </a:r>
          </a:p>
        </p:txBody>
      </p:sp>
      <p:sp>
        <p:nvSpPr>
          <p:cNvPr id="4" name="Rectangle 3">
            <a:extLst>
              <a:ext uri="{FF2B5EF4-FFF2-40B4-BE49-F238E27FC236}">
                <a16:creationId xmlns:a16="http://schemas.microsoft.com/office/drawing/2014/main" id="{A57EF393-08D5-4F86-B881-6713AB917C38}"/>
              </a:ext>
            </a:extLst>
          </p:cNvPr>
          <p:cNvSpPr txBox="1">
            <a:spLocks noChangeArrowheads="1"/>
          </p:cNvSpPr>
          <p:nvPr/>
        </p:nvSpPr>
        <p:spPr bwMode="auto">
          <a:xfrm>
            <a:off x="533400" y="1600200"/>
            <a:ext cx="4038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3200">
                <a:solidFill>
                  <a:schemeClr val="tx1"/>
                </a:solidFill>
                <a:latin typeface="+mn-lt"/>
              </a:defRPr>
            </a:lvl5pPr>
            <a:lvl6pPr marL="2514600" indent="-228600" algn="l" rtl="0" fontAlgn="base">
              <a:spcBef>
                <a:spcPct val="20000"/>
              </a:spcBef>
              <a:spcAft>
                <a:spcPct val="0"/>
              </a:spcAft>
              <a:buChar char="»"/>
              <a:defRPr sz="3200">
                <a:solidFill>
                  <a:schemeClr val="tx1"/>
                </a:solidFill>
                <a:latin typeface="+mn-lt"/>
              </a:defRPr>
            </a:lvl6pPr>
            <a:lvl7pPr marL="2971800" indent="-228600" algn="l" rtl="0" fontAlgn="base">
              <a:spcBef>
                <a:spcPct val="20000"/>
              </a:spcBef>
              <a:spcAft>
                <a:spcPct val="0"/>
              </a:spcAft>
              <a:buChar char="»"/>
              <a:defRPr sz="3200">
                <a:solidFill>
                  <a:schemeClr val="tx1"/>
                </a:solidFill>
                <a:latin typeface="+mn-lt"/>
              </a:defRPr>
            </a:lvl7pPr>
            <a:lvl8pPr marL="3429000" indent="-228600" algn="l" rtl="0" fontAlgn="base">
              <a:spcBef>
                <a:spcPct val="20000"/>
              </a:spcBef>
              <a:spcAft>
                <a:spcPct val="0"/>
              </a:spcAft>
              <a:buChar char="»"/>
              <a:defRPr sz="3200">
                <a:solidFill>
                  <a:schemeClr val="tx1"/>
                </a:solidFill>
                <a:latin typeface="+mn-lt"/>
              </a:defRPr>
            </a:lvl8pPr>
            <a:lvl9pPr marL="3886200" indent="-228600" algn="l" rtl="0" fontAlgn="base">
              <a:spcBef>
                <a:spcPct val="20000"/>
              </a:spcBef>
              <a:spcAft>
                <a:spcPct val="0"/>
              </a:spcAft>
              <a:buChar char="»"/>
              <a:defRPr sz="3200">
                <a:solidFill>
                  <a:schemeClr val="tx1"/>
                </a:solidFill>
                <a:latin typeface="+mn-lt"/>
              </a:defRPr>
            </a:lvl9pPr>
          </a:lstStyle>
          <a:p>
            <a:pPr marL="0" indent="0" eaLnBrk="1" hangingPunct="1">
              <a:spcBef>
                <a:spcPts val="0"/>
              </a:spcBef>
              <a:buFontTx/>
              <a:buNone/>
              <a:defRPr/>
            </a:pPr>
            <a:r>
              <a:rPr lang="en-US" sz="2000" b="1" kern="0" dirty="0"/>
              <a:t>Policy:</a:t>
            </a:r>
          </a:p>
          <a:p>
            <a:pPr marL="0" indent="0" eaLnBrk="1" hangingPunct="1">
              <a:buFontTx/>
              <a:buNone/>
              <a:defRPr/>
            </a:pPr>
            <a:r>
              <a:rPr lang="en-US" sz="2000" dirty="0"/>
              <a:t>“…providers may deliver </a:t>
            </a:r>
            <a:r>
              <a:rPr lang="en-US" sz="2000" b="1" dirty="0"/>
              <a:t>medically necessary services</a:t>
            </a:r>
            <a:r>
              <a:rPr lang="en-US" sz="2000" dirty="0"/>
              <a:t> in various settings including their homes </a:t>
            </a:r>
            <a:r>
              <a:rPr lang="en-US" sz="2000" b="1" dirty="0"/>
              <a:t>or other settings in which the privacy and confidentiality of the member can be assured</a:t>
            </a:r>
            <a:r>
              <a:rPr lang="en-US" sz="2000" dirty="0"/>
              <a:t>. Qualified providers should continue to follow </a:t>
            </a:r>
            <a:r>
              <a:rPr lang="en-US" sz="2000" b="1" dirty="0"/>
              <a:t>all applicable licensure rules</a:t>
            </a:r>
            <a:r>
              <a:rPr lang="en-US" sz="2000" dirty="0"/>
              <a:t> specific to their profession. Services delivered from distant sites will be billed using the </a:t>
            </a:r>
            <a:r>
              <a:rPr lang="en-US" sz="2000" b="1" dirty="0"/>
              <a:t>provider billing address </a:t>
            </a:r>
            <a:r>
              <a:rPr lang="en-US" sz="2000" dirty="0"/>
              <a:t>associated with the enrolled Medicaid practice or facility.” </a:t>
            </a:r>
            <a:endParaRPr lang="en-US" altLang="en-US" sz="2000" dirty="0"/>
          </a:p>
        </p:txBody>
      </p:sp>
      <p:sp>
        <p:nvSpPr>
          <p:cNvPr id="5" name="Content Placeholder 1">
            <a:extLst>
              <a:ext uri="{FF2B5EF4-FFF2-40B4-BE49-F238E27FC236}">
                <a16:creationId xmlns:a16="http://schemas.microsoft.com/office/drawing/2014/main" id="{E48A5E78-DE52-48CF-895F-D0E9FE58F288}"/>
              </a:ext>
            </a:extLst>
          </p:cNvPr>
          <p:cNvSpPr txBox="1">
            <a:spLocks/>
          </p:cNvSpPr>
          <p:nvPr/>
        </p:nvSpPr>
        <p:spPr>
          <a:xfrm>
            <a:off x="4724400" y="1600200"/>
            <a:ext cx="4267200" cy="452596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3200">
                <a:solidFill>
                  <a:schemeClr val="tx1"/>
                </a:solidFill>
                <a:latin typeface="+mn-lt"/>
              </a:defRPr>
            </a:lvl5pPr>
            <a:lvl6pPr marL="2514600" indent="-228600" algn="l" rtl="0" fontAlgn="base">
              <a:spcBef>
                <a:spcPct val="20000"/>
              </a:spcBef>
              <a:spcAft>
                <a:spcPct val="0"/>
              </a:spcAft>
              <a:buChar char="»"/>
              <a:defRPr sz="3200">
                <a:solidFill>
                  <a:schemeClr val="tx1"/>
                </a:solidFill>
                <a:latin typeface="+mn-lt"/>
              </a:defRPr>
            </a:lvl6pPr>
            <a:lvl7pPr marL="2971800" indent="-228600" algn="l" rtl="0" fontAlgn="base">
              <a:spcBef>
                <a:spcPct val="20000"/>
              </a:spcBef>
              <a:spcAft>
                <a:spcPct val="0"/>
              </a:spcAft>
              <a:buChar char="»"/>
              <a:defRPr sz="3200">
                <a:solidFill>
                  <a:schemeClr val="tx1"/>
                </a:solidFill>
                <a:latin typeface="+mn-lt"/>
              </a:defRPr>
            </a:lvl7pPr>
            <a:lvl8pPr marL="3429000" indent="-228600" algn="l" rtl="0" fontAlgn="base">
              <a:spcBef>
                <a:spcPct val="20000"/>
              </a:spcBef>
              <a:spcAft>
                <a:spcPct val="0"/>
              </a:spcAft>
              <a:buChar char="»"/>
              <a:defRPr sz="3200">
                <a:solidFill>
                  <a:schemeClr val="tx1"/>
                </a:solidFill>
                <a:latin typeface="+mn-lt"/>
              </a:defRPr>
            </a:lvl8pPr>
            <a:lvl9pPr marL="3886200" indent="-228600" algn="l" rtl="0" fontAlgn="base">
              <a:spcBef>
                <a:spcPct val="20000"/>
              </a:spcBef>
              <a:spcAft>
                <a:spcPct val="0"/>
              </a:spcAft>
              <a:buChar char="»"/>
              <a:defRPr sz="3200">
                <a:solidFill>
                  <a:schemeClr val="tx1"/>
                </a:solidFill>
                <a:latin typeface="+mn-lt"/>
              </a:defRPr>
            </a:lvl9pPr>
          </a:lstStyle>
          <a:p>
            <a:pPr eaLnBrk="1" hangingPunct="1">
              <a:buNone/>
              <a:defRPr/>
            </a:pPr>
            <a:r>
              <a:rPr lang="en-US" altLang="en-US" sz="2000" b="1" kern="0" dirty="0"/>
              <a:t>What this means for you:</a:t>
            </a:r>
          </a:p>
          <a:p>
            <a:pPr>
              <a:defRPr/>
            </a:pPr>
            <a:r>
              <a:rPr lang="en-US" sz="2000" dirty="0"/>
              <a:t>Claims must be billed using the associated procedure code and place of service </a:t>
            </a:r>
            <a:r>
              <a:rPr lang="en-US" sz="2000" b="1" dirty="0"/>
              <a:t>code 02</a:t>
            </a:r>
            <a:r>
              <a:rPr lang="en-US" sz="2000" dirty="0"/>
              <a:t> to indicate telehealth delivery</a:t>
            </a:r>
          </a:p>
          <a:p>
            <a:pPr>
              <a:defRPr/>
            </a:pPr>
            <a:r>
              <a:rPr lang="en-US" sz="2000" dirty="0"/>
              <a:t>Use Q3014 facility fee as applicable in addition to all codes and modifiers relevant to the performance of services rendered via telehealth</a:t>
            </a:r>
          </a:p>
          <a:p>
            <a:pPr marL="0" indent="0">
              <a:buFontTx/>
              <a:buNone/>
              <a:defRPr/>
            </a:pPr>
            <a:endParaRPr lang="en-US" sz="1800" kern="0" dirty="0"/>
          </a:p>
        </p:txBody>
      </p:sp>
      <p:cxnSp>
        <p:nvCxnSpPr>
          <p:cNvPr id="6" name="Straight Connector 5">
            <a:extLst>
              <a:ext uri="{FF2B5EF4-FFF2-40B4-BE49-F238E27FC236}">
                <a16:creationId xmlns:a16="http://schemas.microsoft.com/office/drawing/2014/main" id="{EF4EEB49-00EF-4937-BF6F-74F7AD461B7C}"/>
              </a:ext>
            </a:extLst>
          </p:cNvPr>
          <p:cNvCxnSpPr/>
          <p:nvPr/>
        </p:nvCxnSpPr>
        <p:spPr>
          <a:xfrm>
            <a:off x="4533900" y="1600200"/>
            <a:ext cx="0" cy="480060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5D5186F728F5A4F948FDF71BE04C21A" ma:contentTypeVersion="4" ma:contentTypeDescription="Create a new document." ma:contentTypeScope="" ma:versionID="0d0e4c82d7562cef493a6e41c84b2288">
  <xsd:schema xmlns:xsd="http://www.w3.org/2001/XMLSchema" xmlns:xs="http://www.w3.org/2001/XMLSchema" xmlns:p="http://schemas.microsoft.com/office/2006/metadata/properties" xmlns:ns3="c41ff1b7-714c-4e12-88b7-7e39723558e6" targetNamespace="http://schemas.microsoft.com/office/2006/metadata/properties" ma:root="true" ma:fieldsID="79738e5175ca1d4bfc349f8ce2d0e80f" ns3:_="">
    <xsd:import namespace="c41ff1b7-714c-4e12-88b7-7e39723558e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1ff1b7-714c-4e12-88b7-7e39723558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4D1986-3C44-4402-9D65-88A7AA39F91D}">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c41ff1b7-714c-4e12-88b7-7e39723558e6"/>
    <ds:schemaRef ds:uri="http://www.w3.org/XML/1998/namespace"/>
  </ds:schemaRefs>
</ds:datastoreItem>
</file>

<file path=customXml/itemProps2.xml><?xml version="1.0" encoding="utf-8"?>
<ds:datastoreItem xmlns:ds="http://schemas.openxmlformats.org/officeDocument/2006/customXml" ds:itemID="{65EB6A60-C5CC-45A7-BC69-63485C2A66AE}">
  <ds:schemaRefs>
    <ds:schemaRef ds:uri="http://schemas.microsoft.com/sharepoint/v3/contenttype/forms"/>
  </ds:schemaRefs>
</ds:datastoreItem>
</file>

<file path=customXml/itemProps3.xml><?xml version="1.0" encoding="utf-8"?>
<ds:datastoreItem xmlns:ds="http://schemas.openxmlformats.org/officeDocument/2006/customXml" ds:itemID="{E2241633-8357-479C-A860-FA64E1A1F1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1ff1b7-714c-4e12-88b7-7e39723558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3803</TotalTime>
  <Words>1206</Words>
  <Application>Microsoft Office PowerPoint</Application>
  <PresentationFormat>On-screen Show (4:3)</PresentationFormat>
  <Paragraphs>104</Paragraphs>
  <Slides>16</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Arial Narrow</vt:lpstr>
      <vt:lpstr>Calibri</vt:lpstr>
      <vt:lpstr>Calibri Light</vt:lpstr>
      <vt:lpstr>Wingdings 2</vt:lpstr>
      <vt:lpstr>Default Design</vt:lpstr>
      <vt:lpstr>Custom Design</vt:lpstr>
      <vt:lpstr>PowerPoint Presentation</vt:lpstr>
      <vt:lpstr>PowerPoint Presentation</vt:lpstr>
      <vt:lpstr>PowerPoint Presentation</vt:lpstr>
      <vt:lpstr>Disclaimer</vt:lpstr>
      <vt:lpstr>Telehealth</vt:lpstr>
      <vt:lpstr>Overview of Telehealth Changes</vt:lpstr>
      <vt:lpstr>Service Location: Originating Site</vt:lpstr>
      <vt:lpstr>Service Delivery: Distance Site</vt:lpstr>
      <vt:lpstr>Billing </vt:lpstr>
      <vt:lpstr>Consent</vt:lpstr>
      <vt:lpstr>HIPAA</vt:lpstr>
      <vt:lpstr>Good Faith Modes of Communication</vt:lpstr>
      <vt:lpstr>Eligibility Allowances During COVID-19 Emergency </vt:lpstr>
      <vt:lpstr>Eligibility Allowances During COVID-19 Emergency </vt:lpstr>
      <vt:lpstr>Additional Questions</vt:lpstr>
      <vt:lpstr>PowerPoint Presentation</vt:lpstr>
    </vt:vector>
  </TitlesOfParts>
  <Company>DCH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PAGE</dc:title>
  <dc:creator>lkuczmarski</dc:creator>
  <cp:lastModifiedBy>Jill Hungerford</cp:lastModifiedBy>
  <cp:revision>312</cp:revision>
  <dcterms:created xsi:type="dcterms:W3CDTF">2006-10-19T21:28:07Z</dcterms:created>
  <dcterms:modified xsi:type="dcterms:W3CDTF">2020-04-25T18:07:54Z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y fmtid="{D5CDD505-2E9C-101B-9397-08002B2CF9AE}" pid="4" name="ContentTypeId">
    <vt:lpwstr>0x010100A5D5186F728F5A4F948FDF71BE04C21A</vt:lpwstr>
  </property>
</Properties>
</file>